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300" r:id="rId13"/>
    <p:sldId id="267" r:id="rId14"/>
    <p:sldId id="268" r:id="rId15"/>
    <p:sldId id="269" r:id="rId16"/>
    <p:sldId id="280" r:id="rId17"/>
    <p:sldId id="281" r:id="rId18"/>
    <p:sldId id="282" r:id="rId19"/>
    <p:sldId id="283" r:id="rId20"/>
    <p:sldId id="284" r:id="rId21"/>
    <p:sldId id="286" r:id="rId22"/>
    <p:sldId id="287" r:id="rId23"/>
    <p:sldId id="288" r:id="rId24"/>
    <p:sldId id="289" r:id="rId25"/>
    <p:sldId id="290" r:id="rId26"/>
    <p:sldId id="293" r:id="rId27"/>
    <p:sldId id="294" r:id="rId28"/>
    <p:sldId id="297" r:id="rId29"/>
    <p:sldId id="270" r:id="rId30"/>
    <p:sldId id="271" r:id="rId31"/>
    <p:sldId id="272" r:id="rId32"/>
    <p:sldId id="285" r:id="rId33"/>
    <p:sldId id="291" r:id="rId34"/>
    <p:sldId id="295" r:id="rId35"/>
    <p:sldId id="296" r:id="rId36"/>
    <p:sldId id="298" r:id="rId37"/>
    <p:sldId id="299" r:id="rId38"/>
    <p:sldId id="274" r:id="rId39"/>
    <p:sldId id="292" r:id="rId40"/>
    <p:sldId id="275" r:id="rId41"/>
    <p:sldId id="279" r:id="rId42"/>
    <p:sldId id="301" r:id="rId43"/>
    <p:sldId id="302" r:id="rId4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Mo1UKGU1D/WgL4cR2wSs5+cuF0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68113B-FBE5-4BAC-8CE9-CCF1358A40AD}" v="68" dt="2023-10-30T00:55:32.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7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fael Mauricio" userId="b1aa055dd0539b1c" providerId="LiveId" clId="{6768113B-FBE5-4BAC-8CE9-CCF1358A40AD}"/>
    <pc:docChg chg="undo redo custSel addSld delSld modSld sldOrd">
      <pc:chgData name="Rafael Mauricio" userId="b1aa055dd0539b1c" providerId="LiveId" clId="{6768113B-FBE5-4BAC-8CE9-CCF1358A40AD}" dt="2023-10-30T01:01:33.945" v="4636" actId="478"/>
      <pc:docMkLst>
        <pc:docMk/>
      </pc:docMkLst>
      <pc:sldChg chg="delSp modSp mod">
        <pc:chgData name="Rafael Mauricio" userId="b1aa055dd0539b1c" providerId="LiveId" clId="{6768113B-FBE5-4BAC-8CE9-CCF1358A40AD}" dt="2023-10-30T01:01:33.945" v="4636" actId="478"/>
        <pc:sldMkLst>
          <pc:docMk/>
          <pc:sldMk cId="0" sldId="256"/>
        </pc:sldMkLst>
        <pc:spChg chg="mod">
          <ac:chgData name="Rafael Mauricio" userId="b1aa055dd0539b1c" providerId="LiveId" clId="{6768113B-FBE5-4BAC-8CE9-CCF1358A40AD}" dt="2023-10-30T01:01:24.818" v="4635" actId="1076"/>
          <ac:spMkLst>
            <pc:docMk/>
            <pc:sldMk cId="0" sldId="256"/>
            <ac:spMk id="81" creationId="{00000000-0000-0000-0000-000000000000}"/>
          </ac:spMkLst>
        </pc:spChg>
        <pc:spChg chg="del">
          <ac:chgData name="Rafael Mauricio" userId="b1aa055dd0539b1c" providerId="LiveId" clId="{6768113B-FBE5-4BAC-8CE9-CCF1358A40AD}" dt="2023-10-30T01:01:33.945" v="4636" actId="478"/>
          <ac:spMkLst>
            <pc:docMk/>
            <pc:sldMk cId="0" sldId="256"/>
            <ac:spMk id="82" creationId="{00000000-0000-0000-0000-000000000000}"/>
          </ac:spMkLst>
        </pc:spChg>
      </pc:sldChg>
      <pc:sldChg chg="addSp modSp mod">
        <pc:chgData name="Rafael Mauricio" userId="b1aa055dd0539b1c" providerId="LiveId" clId="{6768113B-FBE5-4BAC-8CE9-CCF1358A40AD}" dt="2023-10-30T00:57:33.587" v="4613" actId="1035"/>
        <pc:sldMkLst>
          <pc:docMk/>
          <pc:sldMk cId="0" sldId="257"/>
        </pc:sldMkLst>
        <pc:spChg chg="mod">
          <ac:chgData name="Rafael Mauricio" userId="b1aa055dd0539b1c" providerId="LiveId" clId="{6768113B-FBE5-4BAC-8CE9-CCF1358A40AD}" dt="2023-10-30T00:39:46.824" v="4030" actId="255"/>
          <ac:spMkLst>
            <pc:docMk/>
            <pc:sldMk cId="0" sldId="257"/>
            <ac:spMk id="3" creationId="{F713F4D3-895E-E052-55C9-307870DFC159}"/>
          </ac:spMkLst>
        </pc:spChg>
        <pc:spChg chg="mod">
          <ac:chgData name="Rafael Mauricio" userId="b1aa055dd0539b1c" providerId="LiveId" clId="{6768113B-FBE5-4BAC-8CE9-CCF1358A40AD}" dt="2023-10-30T00:38:41.944" v="4006" actId="20577"/>
          <ac:spMkLst>
            <pc:docMk/>
            <pc:sldMk cId="0" sldId="257"/>
            <ac:spMk id="4" creationId="{76C2D8C8-1459-068C-DC43-B1764F46D9E1}"/>
          </ac:spMkLst>
        </pc:spChg>
        <pc:spChg chg="mod">
          <ac:chgData name="Rafael Mauricio" userId="b1aa055dd0539b1c" providerId="LiveId" clId="{6768113B-FBE5-4BAC-8CE9-CCF1358A40AD}" dt="2023-10-29T12:36:17.421" v="6" actId="1076"/>
          <ac:spMkLst>
            <pc:docMk/>
            <pc:sldMk cId="0" sldId="257"/>
            <ac:spMk id="89" creationId="{00000000-0000-0000-0000-000000000000}"/>
          </ac:spMkLst>
        </pc:spChg>
        <pc:spChg chg="mod">
          <ac:chgData name="Rafael Mauricio" userId="b1aa055dd0539b1c" providerId="LiveId" clId="{6768113B-FBE5-4BAC-8CE9-CCF1358A40AD}" dt="2023-10-29T12:36:03.907" v="2" actId="20577"/>
          <ac:spMkLst>
            <pc:docMk/>
            <pc:sldMk cId="0" sldId="257"/>
            <ac:spMk id="97" creationId="{00000000-0000-0000-0000-000000000000}"/>
          </ac:spMkLst>
        </pc:spChg>
        <pc:spChg chg="mod">
          <ac:chgData name="Rafael Mauricio" userId="b1aa055dd0539b1c" providerId="LiveId" clId="{6768113B-FBE5-4BAC-8CE9-CCF1358A40AD}" dt="2023-10-30T00:57:33.587" v="4613" actId="1035"/>
          <ac:spMkLst>
            <pc:docMk/>
            <pc:sldMk cId="0" sldId="257"/>
            <ac:spMk id="103" creationId="{00000000-0000-0000-0000-000000000000}"/>
          </ac:spMkLst>
        </pc:spChg>
        <pc:grpChg chg="add mod">
          <ac:chgData name="Rafael Mauricio" userId="b1aa055dd0539b1c" providerId="LiveId" clId="{6768113B-FBE5-4BAC-8CE9-CCF1358A40AD}" dt="2023-10-29T12:37:20.533" v="37" actId="207"/>
          <ac:grpSpMkLst>
            <pc:docMk/>
            <pc:sldMk cId="0" sldId="257"/>
            <ac:grpSpMk id="2" creationId="{0EE123DF-DD70-CFFB-7826-9EE11B6683EF}"/>
          </ac:grpSpMkLst>
        </pc:grpChg>
        <pc:grpChg chg="mod">
          <ac:chgData name="Rafael Mauricio" userId="b1aa055dd0539b1c" providerId="LiveId" clId="{6768113B-FBE5-4BAC-8CE9-CCF1358A40AD}" dt="2023-10-29T12:36:52.008" v="36" actId="1035"/>
          <ac:grpSpMkLst>
            <pc:docMk/>
            <pc:sldMk cId="0" sldId="257"/>
            <ac:grpSpMk id="90" creationId="{00000000-0000-0000-0000-000000000000}"/>
          </ac:grpSpMkLst>
        </pc:grpChg>
        <pc:grpChg chg="mod">
          <ac:chgData name="Rafael Mauricio" userId="b1aa055dd0539b1c" providerId="LiveId" clId="{6768113B-FBE5-4BAC-8CE9-CCF1358A40AD}" dt="2023-10-29T12:36:52.008" v="36" actId="1035"/>
          <ac:grpSpMkLst>
            <pc:docMk/>
            <pc:sldMk cId="0" sldId="257"/>
            <ac:grpSpMk id="93" creationId="{00000000-0000-0000-0000-000000000000}"/>
          </ac:grpSpMkLst>
        </pc:grpChg>
        <pc:grpChg chg="mod">
          <ac:chgData name="Rafael Mauricio" userId="b1aa055dd0539b1c" providerId="LiveId" clId="{6768113B-FBE5-4BAC-8CE9-CCF1358A40AD}" dt="2023-10-29T12:36:52.008" v="36" actId="1035"/>
          <ac:grpSpMkLst>
            <pc:docMk/>
            <pc:sldMk cId="0" sldId="257"/>
            <ac:grpSpMk id="96" creationId="{00000000-0000-0000-0000-000000000000}"/>
          </ac:grpSpMkLst>
        </pc:grpChg>
        <pc:picChg chg="add mod">
          <ac:chgData name="Rafael Mauricio" userId="b1aa055dd0539b1c" providerId="LiveId" clId="{6768113B-FBE5-4BAC-8CE9-CCF1358A40AD}" dt="2023-10-29T12:50:34.956" v="247"/>
          <ac:picMkLst>
            <pc:docMk/>
            <pc:sldMk cId="0" sldId="257"/>
            <ac:picMk id="5" creationId="{2F985D7E-1206-AA44-FC56-19A28603FAC7}"/>
          </ac:picMkLst>
        </pc:picChg>
        <pc:picChg chg="mod">
          <ac:chgData name="Rafael Mauricio" userId="b1aa055dd0539b1c" providerId="LiveId" clId="{6768113B-FBE5-4BAC-8CE9-CCF1358A40AD}" dt="2023-10-29T12:51:22.389" v="250"/>
          <ac:picMkLst>
            <pc:docMk/>
            <pc:sldMk cId="0" sldId="257"/>
            <ac:picMk id="99" creationId="{00000000-0000-0000-0000-000000000000}"/>
          </ac:picMkLst>
        </pc:picChg>
        <pc:picChg chg="mod">
          <ac:chgData name="Rafael Mauricio" userId="b1aa055dd0539b1c" providerId="LiveId" clId="{6768113B-FBE5-4BAC-8CE9-CCF1358A40AD}" dt="2023-10-29T12:50:59.683" v="248"/>
          <ac:picMkLst>
            <pc:docMk/>
            <pc:sldMk cId="0" sldId="257"/>
            <ac:picMk id="100" creationId="{00000000-0000-0000-0000-000000000000}"/>
          </ac:picMkLst>
        </pc:picChg>
        <pc:picChg chg="mod">
          <ac:chgData name="Rafael Mauricio" userId="b1aa055dd0539b1c" providerId="LiveId" clId="{6768113B-FBE5-4BAC-8CE9-CCF1358A40AD}" dt="2023-10-29T12:51:12.661" v="249"/>
          <ac:picMkLst>
            <pc:docMk/>
            <pc:sldMk cId="0" sldId="257"/>
            <ac:picMk id="101" creationId="{00000000-0000-0000-0000-000000000000}"/>
          </ac:picMkLst>
        </pc:picChg>
        <pc:picChg chg="mod">
          <ac:chgData name="Rafael Mauricio" userId="b1aa055dd0539b1c" providerId="LiveId" clId="{6768113B-FBE5-4BAC-8CE9-CCF1358A40AD}" dt="2023-10-30T00:57:33.587" v="4613" actId="1035"/>
          <ac:picMkLst>
            <pc:docMk/>
            <pc:sldMk cId="0" sldId="257"/>
            <ac:picMk id="104" creationId="{00000000-0000-0000-0000-000000000000}"/>
          </ac:picMkLst>
        </pc:picChg>
        <pc:cxnChg chg="mod">
          <ac:chgData name="Rafael Mauricio" userId="b1aa055dd0539b1c" providerId="LiveId" clId="{6768113B-FBE5-4BAC-8CE9-CCF1358A40AD}" dt="2023-10-30T00:57:22.546" v="4561" actId="14100"/>
          <ac:cxnSpMkLst>
            <pc:docMk/>
            <pc:sldMk cId="0" sldId="257"/>
            <ac:cxnSpMk id="102" creationId="{00000000-0000-0000-0000-000000000000}"/>
          </ac:cxnSpMkLst>
        </pc:cxnChg>
      </pc:sldChg>
      <pc:sldChg chg="addSp delSp modSp mod modNotes">
        <pc:chgData name="Rafael Mauricio" userId="b1aa055dd0539b1c" providerId="LiveId" clId="{6768113B-FBE5-4BAC-8CE9-CCF1358A40AD}" dt="2023-10-29T15:51:38.366" v="2542" actId="478"/>
        <pc:sldMkLst>
          <pc:docMk/>
          <pc:sldMk cId="0" sldId="259"/>
        </pc:sldMkLst>
        <pc:spChg chg="add mod">
          <ac:chgData name="Rafael Mauricio" userId="b1aa055dd0539b1c" providerId="LiveId" clId="{6768113B-FBE5-4BAC-8CE9-CCF1358A40AD}" dt="2023-10-29T12:57:45.498" v="297" actId="20577"/>
          <ac:spMkLst>
            <pc:docMk/>
            <pc:sldMk cId="0" sldId="259"/>
            <ac:spMk id="2" creationId="{AAE4835F-5975-49DB-A334-1B05C2DE1806}"/>
          </ac:spMkLst>
        </pc:spChg>
        <pc:spChg chg="del">
          <ac:chgData name="Rafael Mauricio" userId="b1aa055dd0539b1c" providerId="LiveId" clId="{6768113B-FBE5-4BAC-8CE9-CCF1358A40AD}" dt="2023-10-29T15:51:38.366" v="2542" actId="478"/>
          <ac:spMkLst>
            <pc:docMk/>
            <pc:sldMk cId="0" sldId="259"/>
            <ac:spMk id="127" creationId="{00000000-0000-0000-0000-000000000000}"/>
          </ac:spMkLst>
        </pc:spChg>
      </pc:sldChg>
      <pc:sldChg chg="addSp delSp modSp mod modNotes">
        <pc:chgData name="Rafael Mauricio" userId="b1aa055dd0539b1c" providerId="LiveId" clId="{6768113B-FBE5-4BAC-8CE9-CCF1358A40AD}" dt="2023-10-29T15:51:30.570" v="2541" actId="478"/>
        <pc:sldMkLst>
          <pc:docMk/>
          <pc:sldMk cId="0" sldId="260"/>
        </pc:sldMkLst>
        <pc:spChg chg="add mod">
          <ac:chgData name="Rafael Mauricio" userId="b1aa055dd0539b1c" providerId="LiveId" clId="{6768113B-FBE5-4BAC-8CE9-CCF1358A40AD}" dt="2023-10-29T12:57:55.248" v="298"/>
          <ac:spMkLst>
            <pc:docMk/>
            <pc:sldMk cId="0" sldId="260"/>
            <ac:spMk id="2" creationId="{97598379-AEF1-0BAB-909C-56AE247F16B3}"/>
          </ac:spMkLst>
        </pc:spChg>
        <pc:spChg chg="del">
          <ac:chgData name="Rafael Mauricio" userId="b1aa055dd0539b1c" providerId="LiveId" clId="{6768113B-FBE5-4BAC-8CE9-CCF1358A40AD}" dt="2023-10-29T15:51:30.570" v="2541" actId="478"/>
          <ac:spMkLst>
            <pc:docMk/>
            <pc:sldMk cId="0" sldId="260"/>
            <ac:spMk id="141" creationId="{00000000-0000-0000-0000-000000000000}"/>
          </ac:spMkLst>
        </pc:spChg>
        <pc:spChg chg="del">
          <ac:chgData name="Rafael Mauricio" userId="b1aa055dd0539b1c" providerId="LiveId" clId="{6768113B-FBE5-4BAC-8CE9-CCF1358A40AD}" dt="2023-10-29T15:51:30.570" v="2541" actId="478"/>
          <ac:spMkLst>
            <pc:docMk/>
            <pc:sldMk cId="0" sldId="260"/>
            <ac:spMk id="142" creationId="{00000000-0000-0000-0000-000000000000}"/>
          </ac:spMkLst>
        </pc:spChg>
      </pc:sldChg>
      <pc:sldChg chg="addSp delSp modSp mod modNotes">
        <pc:chgData name="Rafael Mauricio" userId="b1aa055dd0539b1c" providerId="LiveId" clId="{6768113B-FBE5-4BAC-8CE9-CCF1358A40AD}" dt="2023-10-30T00:13:28.032" v="3467" actId="20577"/>
        <pc:sldMkLst>
          <pc:docMk/>
          <pc:sldMk cId="0" sldId="261"/>
        </pc:sldMkLst>
        <pc:spChg chg="add mod">
          <ac:chgData name="Rafael Mauricio" userId="b1aa055dd0539b1c" providerId="LiveId" clId="{6768113B-FBE5-4BAC-8CE9-CCF1358A40AD}" dt="2023-10-29T12:58:00.770" v="299"/>
          <ac:spMkLst>
            <pc:docMk/>
            <pc:sldMk cId="0" sldId="261"/>
            <ac:spMk id="2" creationId="{143979C5-990F-EB3C-6CE1-E3CD45CD1718}"/>
          </ac:spMkLst>
        </pc:spChg>
        <pc:spChg chg="mod">
          <ac:chgData name="Rafael Mauricio" userId="b1aa055dd0539b1c" providerId="LiveId" clId="{6768113B-FBE5-4BAC-8CE9-CCF1358A40AD}" dt="2023-10-30T00:13:28.032" v="3467" actId="20577"/>
          <ac:spMkLst>
            <pc:docMk/>
            <pc:sldMk cId="0" sldId="261"/>
            <ac:spMk id="152" creationId="{00000000-0000-0000-0000-000000000000}"/>
          </ac:spMkLst>
        </pc:spChg>
        <pc:spChg chg="del">
          <ac:chgData name="Rafael Mauricio" userId="b1aa055dd0539b1c" providerId="LiveId" clId="{6768113B-FBE5-4BAC-8CE9-CCF1358A40AD}" dt="2023-10-29T15:51:23.821" v="2540" actId="478"/>
          <ac:spMkLst>
            <pc:docMk/>
            <pc:sldMk cId="0" sldId="261"/>
            <ac:spMk id="153" creationId="{00000000-0000-0000-0000-000000000000}"/>
          </ac:spMkLst>
        </pc:spChg>
        <pc:spChg chg="del">
          <ac:chgData name="Rafael Mauricio" userId="b1aa055dd0539b1c" providerId="LiveId" clId="{6768113B-FBE5-4BAC-8CE9-CCF1358A40AD}" dt="2023-10-29T15:51:23.821" v="2540" actId="478"/>
          <ac:spMkLst>
            <pc:docMk/>
            <pc:sldMk cId="0" sldId="261"/>
            <ac:spMk id="154" creationId="{00000000-0000-0000-0000-000000000000}"/>
          </ac:spMkLst>
        </pc:spChg>
      </pc:sldChg>
      <pc:sldChg chg="addSp delSp modSp mod modNotes">
        <pc:chgData name="Rafael Mauricio" userId="b1aa055dd0539b1c" providerId="LiveId" clId="{6768113B-FBE5-4BAC-8CE9-CCF1358A40AD}" dt="2023-10-29T15:51:18.624" v="2539" actId="478"/>
        <pc:sldMkLst>
          <pc:docMk/>
          <pc:sldMk cId="0" sldId="262"/>
        </pc:sldMkLst>
        <pc:spChg chg="add mod">
          <ac:chgData name="Rafael Mauricio" userId="b1aa055dd0539b1c" providerId="LiveId" clId="{6768113B-FBE5-4BAC-8CE9-CCF1358A40AD}" dt="2023-10-29T12:58:04.567" v="300"/>
          <ac:spMkLst>
            <pc:docMk/>
            <pc:sldMk cId="0" sldId="262"/>
            <ac:spMk id="2" creationId="{B9DA897A-48B0-D038-B9E3-B0ACD973258A}"/>
          </ac:spMkLst>
        </pc:spChg>
        <pc:spChg chg="del">
          <ac:chgData name="Rafael Mauricio" userId="b1aa055dd0539b1c" providerId="LiveId" clId="{6768113B-FBE5-4BAC-8CE9-CCF1358A40AD}" dt="2023-10-29T15:51:18.624" v="2539" actId="478"/>
          <ac:spMkLst>
            <pc:docMk/>
            <pc:sldMk cId="0" sldId="262"/>
            <ac:spMk id="173" creationId="{00000000-0000-0000-0000-000000000000}"/>
          </ac:spMkLst>
        </pc:spChg>
        <pc:spChg chg="del">
          <ac:chgData name="Rafael Mauricio" userId="b1aa055dd0539b1c" providerId="LiveId" clId="{6768113B-FBE5-4BAC-8CE9-CCF1358A40AD}" dt="2023-10-29T15:51:18.624" v="2539" actId="478"/>
          <ac:spMkLst>
            <pc:docMk/>
            <pc:sldMk cId="0" sldId="262"/>
            <ac:spMk id="174" creationId="{00000000-0000-0000-0000-000000000000}"/>
          </ac:spMkLst>
        </pc:spChg>
      </pc:sldChg>
      <pc:sldChg chg="addSp delSp modSp mod modNotes">
        <pc:chgData name="Rafael Mauricio" userId="b1aa055dd0539b1c" providerId="LiveId" clId="{6768113B-FBE5-4BAC-8CE9-CCF1358A40AD}" dt="2023-10-29T15:51:05.409" v="2538" actId="478"/>
        <pc:sldMkLst>
          <pc:docMk/>
          <pc:sldMk cId="0" sldId="263"/>
        </pc:sldMkLst>
        <pc:spChg chg="add mod">
          <ac:chgData name="Rafael Mauricio" userId="b1aa055dd0539b1c" providerId="LiveId" clId="{6768113B-FBE5-4BAC-8CE9-CCF1358A40AD}" dt="2023-10-29T12:58:07.960" v="301"/>
          <ac:spMkLst>
            <pc:docMk/>
            <pc:sldMk cId="0" sldId="263"/>
            <ac:spMk id="2" creationId="{8CCD9800-41D0-5446-DFD7-B58CFC17CB65}"/>
          </ac:spMkLst>
        </pc:spChg>
        <pc:spChg chg="del">
          <ac:chgData name="Rafael Mauricio" userId="b1aa055dd0539b1c" providerId="LiveId" clId="{6768113B-FBE5-4BAC-8CE9-CCF1358A40AD}" dt="2023-10-29T15:51:05.409" v="2538" actId="478"/>
          <ac:spMkLst>
            <pc:docMk/>
            <pc:sldMk cId="0" sldId="263"/>
            <ac:spMk id="188" creationId="{00000000-0000-0000-0000-000000000000}"/>
          </ac:spMkLst>
        </pc:spChg>
        <pc:spChg chg="del">
          <ac:chgData name="Rafael Mauricio" userId="b1aa055dd0539b1c" providerId="LiveId" clId="{6768113B-FBE5-4BAC-8CE9-CCF1358A40AD}" dt="2023-10-29T15:51:05.409" v="2538" actId="478"/>
          <ac:spMkLst>
            <pc:docMk/>
            <pc:sldMk cId="0" sldId="263"/>
            <ac:spMk id="189" creationId="{00000000-0000-0000-0000-000000000000}"/>
          </ac:spMkLst>
        </pc:spChg>
      </pc:sldChg>
      <pc:sldChg chg="addSp delSp modSp mod modNotes">
        <pc:chgData name="Rafael Mauricio" userId="b1aa055dd0539b1c" providerId="LiveId" clId="{6768113B-FBE5-4BAC-8CE9-CCF1358A40AD}" dt="2023-10-29T15:51:01.111" v="2537" actId="478"/>
        <pc:sldMkLst>
          <pc:docMk/>
          <pc:sldMk cId="0" sldId="264"/>
        </pc:sldMkLst>
        <pc:spChg chg="add mod">
          <ac:chgData name="Rafael Mauricio" userId="b1aa055dd0539b1c" providerId="LiveId" clId="{6768113B-FBE5-4BAC-8CE9-CCF1358A40AD}" dt="2023-10-29T12:58:12.098" v="302"/>
          <ac:spMkLst>
            <pc:docMk/>
            <pc:sldMk cId="0" sldId="264"/>
            <ac:spMk id="2" creationId="{E21ECF18-1EEE-1D85-40EC-5B17980D58CF}"/>
          </ac:spMkLst>
        </pc:spChg>
        <pc:spChg chg="del">
          <ac:chgData name="Rafael Mauricio" userId="b1aa055dd0539b1c" providerId="LiveId" clId="{6768113B-FBE5-4BAC-8CE9-CCF1358A40AD}" dt="2023-10-29T15:51:01.111" v="2537" actId="478"/>
          <ac:spMkLst>
            <pc:docMk/>
            <pc:sldMk cId="0" sldId="264"/>
            <ac:spMk id="206" creationId="{00000000-0000-0000-0000-000000000000}"/>
          </ac:spMkLst>
        </pc:spChg>
        <pc:spChg chg="del">
          <ac:chgData name="Rafael Mauricio" userId="b1aa055dd0539b1c" providerId="LiveId" clId="{6768113B-FBE5-4BAC-8CE9-CCF1358A40AD}" dt="2023-10-29T15:51:01.111" v="2537" actId="478"/>
          <ac:spMkLst>
            <pc:docMk/>
            <pc:sldMk cId="0" sldId="264"/>
            <ac:spMk id="207" creationId="{00000000-0000-0000-0000-000000000000}"/>
          </ac:spMkLst>
        </pc:spChg>
      </pc:sldChg>
      <pc:sldChg chg="addSp delSp modSp mod modNotes">
        <pc:chgData name="Rafael Mauricio" userId="b1aa055dd0539b1c" providerId="LiveId" clId="{6768113B-FBE5-4BAC-8CE9-CCF1358A40AD}" dt="2023-10-29T15:50:53.771" v="2536" actId="478"/>
        <pc:sldMkLst>
          <pc:docMk/>
          <pc:sldMk cId="0" sldId="265"/>
        </pc:sldMkLst>
        <pc:spChg chg="add mod">
          <ac:chgData name="Rafael Mauricio" userId="b1aa055dd0539b1c" providerId="LiveId" clId="{6768113B-FBE5-4BAC-8CE9-CCF1358A40AD}" dt="2023-10-29T12:58:16.544" v="303"/>
          <ac:spMkLst>
            <pc:docMk/>
            <pc:sldMk cId="0" sldId="265"/>
            <ac:spMk id="2" creationId="{02563842-A3D9-F2A0-22D1-F82DB429BA8A}"/>
          </ac:spMkLst>
        </pc:spChg>
        <pc:spChg chg="del">
          <ac:chgData name="Rafael Mauricio" userId="b1aa055dd0539b1c" providerId="LiveId" clId="{6768113B-FBE5-4BAC-8CE9-CCF1358A40AD}" dt="2023-10-29T15:50:53.771" v="2536" actId="478"/>
          <ac:spMkLst>
            <pc:docMk/>
            <pc:sldMk cId="0" sldId="265"/>
            <ac:spMk id="219" creationId="{00000000-0000-0000-0000-000000000000}"/>
          </ac:spMkLst>
        </pc:spChg>
        <pc:spChg chg="del">
          <ac:chgData name="Rafael Mauricio" userId="b1aa055dd0539b1c" providerId="LiveId" clId="{6768113B-FBE5-4BAC-8CE9-CCF1358A40AD}" dt="2023-10-29T15:50:53.771" v="2536" actId="478"/>
          <ac:spMkLst>
            <pc:docMk/>
            <pc:sldMk cId="0" sldId="265"/>
            <ac:spMk id="220" creationId="{00000000-0000-0000-0000-000000000000}"/>
          </ac:spMkLst>
        </pc:spChg>
      </pc:sldChg>
      <pc:sldChg chg="addSp delSp modSp mod modNotes">
        <pc:chgData name="Rafael Mauricio" userId="b1aa055dd0539b1c" providerId="LiveId" clId="{6768113B-FBE5-4BAC-8CE9-CCF1358A40AD}" dt="2023-10-29T15:50:48.587" v="2535" actId="478"/>
        <pc:sldMkLst>
          <pc:docMk/>
          <pc:sldMk cId="0" sldId="266"/>
        </pc:sldMkLst>
        <pc:spChg chg="add mod">
          <ac:chgData name="Rafael Mauricio" userId="b1aa055dd0539b1c" providerId="LiveId" clId="{6768113B-FBE5-4BAC-8CE9-CCF1358A40AD}" dt="2023-10-29T12:58:20.512" v="304"/>
          <ac:spMkLst>
            <pc:docMk/>
            <pc:sldMk cId="0" sldId="266"/>
            <ac:spMk id="2" creationId="{4489B374-C878-B3BF-1010-E589D0B85A80}"/>
          </ac:spMkLst>
        </pc:spChg>
        <pc:spChg chg="del">
          <ac:chgData name="Rafael Mauricio" userId="b1aa055dd0539b1c" providerId="LiveId" clId="{6768113B-FBE5-4BAC-8CE9-CCF1358A40AD}" dt="2023-10-29T15:50:48.587" v="2535" actId="478"/>
          <ac:spMkLst>
            <pc:docMk/>
            <pc:sldMk cId="0" sldId="266"/>
            <ac:spMk id="234" creationId="{00000000-0000-0000-0000-000000000000}"/>
          </ac:spMkLst>
        </pc:spChg>
        <pc:spChg chg="del">
          <ac:chgData name="Rafael Mauricio" userId="b1aa055dd0539b1c" providerId="LiveId" clId="{6768113B-FBE5-4BAC-8CE9-CCF1358A40AD}" dt="2023-10-29T15:50:48.587" v="2535" actId="478"/>
          <ac:spMkLst>
            <pc:docMk/>
            <pc:sldMk cId="0" sldId="266"/>
            <ac:spMk id="235" creationId="{00000000-0000-0000-0000-000000000000}"/>
          </ac:spMkLst>
        </pc:spChg>
      </pc:sldChg>
      <pc:sldChg chg="delSp modSp mod">
        <pc:chgData name="Rafael Mauricio" userId="b1aa055dd0539b1c" providerId="LiveId" clId="{6768113B-FBE5-4BAC-8CE9-CCF1358A40AD}" dt="2023-10-30T00:10:16.985" v="3323" actId="20577"/>
        <pc:sldMkLst>
          <pc:docMk/>
          <pc:sldMk cId="0" sldId="267"/>
        </pc:sldMkLst>
        <pc:spChg chg="mod">
          <ac:chgData name="Rafael Mauricio" userId="b1aa055dd0539b1c" providerId="LiveId" clId="{6768113B-FBE5-4BAC-8CE9-CCF1358A40AD}" dt="2023-10-29T12:59:20.738" v="332" actId="20577"/>
          <ac:spMkLst>
            <pc:docMk/>
            <pc:sldMk cId="0" sldId="267"/>
            <ac:spMk id="248" creationId="{00000000-0000-0000-0000-000000000000}"/>
          </ac:spMkLst>
        </pc:spChg>
        <pc:spChg chg="mod">
          <ac:chgData name="Rafael Mauricio" userId="b1aa055dd0539b1c" providerId="LiveId" clId="{6768113B-FBE5-4BAC-8CE9-CCF1358A40AD}" dt="2023-10-30T00:10:16.985" v="3323" actId="20577"/>
          <ac:spMkLst>
            <pc:docMk/>
            <pc:sldMk cId="0" sldId="267"/>
            <ac:spMk id="249" creationId="{00000000-0000-0000-0000-000000000000}"/>
          </ac:spMkLst>
        </pc:spChg>
        <pc:spChg chg="del">
          <ac:chgData name="Rafael Mauricio" userId="b1aa055dd0539b1c" providerId="LiveId" clId="{6768113B-FBE5-4BAC-8CE9-CCF1358A40AD}" dt="2023-10-29T15:50:43.202" v="2534" actId="478"/>
          <ac:spMkLst>
            <pc:docMk/>
            <pc:sldMk cId="0" sldId="267"/>
            <ac:spMk id="250" creationId="{00000000-0000-0000-0000-000000000000}"/>
          </ac:spMkLst>
        </pc:spChg>
      </pc:sldChg>
      <pc:sldChg chg="addSp delSp modSp mod">
        <pc:chgData name="Rafael Mauricio" userId="b1aa055dd0539b1c" providerId="LiveId" clId="{6768113B-FBE5-4BAC-8CE9-CCF1358A40AD}" dt="2023-10-30T00:12:09.507" v="3395" actId="1036"/>
        <pc:sldMkLst>
          <pc:docMk/>
          <pc:sldMk cId="0" sldId="268"/>
        </pc:sldMkLst>
        <pc:spChg chg="add mod">
          <ac:chgData name="Rafael Mauricio" userId="b1aa055dd0539b1c" providerId="LiveId" clId="{6768113B-FBE5-4BAC-8CE9-CCF1358A40AD}" dt="2023-10-29T12:59:40.614" v="334"/>
          <ac:spMkLst>
            <pc:docMk/>
            <pc:sldMk cId="0" sldId="268"/>
            <ac:spMk id="2" creationId="{26CC9CF3-F95C-231B-6BFC-88752F98F5B5}"/>
          </ac:spMkLst>
        </pc:spChg>
        <pc:spChg chg="add mod">
          <ac:chgData name="Rafael Mauricio" userId="b1aa055dd0539b1c" providerId="LiveId" clId="{6768113B-FBE5-4BAC-8CE9-CCF1358A40AD}" dt="2023-10-30T00:12:09.507" v="3395" actId="1036"/>
          <ac:spMkLst>
            <pc:docMk/>
            <pc:sldMk cId="0" sldId="268"/>
            <ac:spMk id="5" creationId="{E01CCEF6-2440-1FB9-A7B6-1A88D6EE866C}"/>
          </ac:spMkLst>
        </pc:spChg>
        <pc:spChg chg="del">
          <ac:chgData name="Rafael Mauricio" userId="b1aa055dd0539b1c" providerId="LiveId" clId="{6768113B-FBE5-4BAC-8CE9-CCF1358A40AD}" dt="2023-10-29T12:59:39.687" v="333" actId="478"/>
          <ac:spMkLst>
            <pc:docMk/>
            <pc:sldMk cId="0" sldId="268"/>
            <ac:spMk id="264" creationId="{00000000-0000-0000-0000-000000000000}"/>
          </ac:spMkLst>
        </pc:spChg>
        <pc:spChg chg="del">
          <ac:chgData name="Rafael Mauricio" userId="b1aa055dd0539b1c" providerId="LiveId" clId="{6768113B-FBE5-4BAC-8CE9-CCF1358A40AD}" dt="2023-10-30T00:11:45.480" v="3325" actId="478"/>
          <ac:spMkLst>
            <pc:docMk/>
            <pc:sldMk cId="0" sldId="268"/>
            <ac:spMk id="266" creationId="{00000000-0000-0000-0000-000000000000}"/>
          </ac:spMkLst>
        </pc:spChg>
        <pc:spChg chg="mod">
          <ac:chgData name="Rafael Mauricio" userId="b1aa055dd0539b1c" providerId="LiveId" clId="{6768113B-FBE5-4BAC-8CE9-CCF1358A40AD}" dt="2023-10-30T00:11:52.684" v="3353" actId="1036"/>
          <ac:spMkLst>
            <pc:docMk/>
            <pc:sldMk cId="0" sldId="268"/>
            <ac:spMk id="268" creationId="{00000000-0000-0000-0000-000000000000}"/>
          </ac:spMkLst>
        </pc:spChg>
        <pc:picChg chg="add mod">
          <ac:chgData name="Rafael Mauricio" userId="b1aa055dd0539b1c" providerId="LiveId" clId="{6768113B-FBE5-4BAC-8CE9-CCF1358A40AD}" dt="2023-10-30T00:12:09.507" v="3395" actId="1036"/>
          <ac:picMkLst>
            <pc:docMk/>
            <pc:sldMk cId="0" sldId="268"/>
            <ac:picMk id="3" creationId="{B48B186C-2E4D-8DFB-0512-133FC0DE134C}"/>
          </ac:picMkLst>
        </pc:picChg>
        <pc:picChg chg="add mod">
          <ac:chgData name="Rafael Mauricio" userId="b1aa055dd0539b1c" providerId="LiveId" clId="{6768113B-FBE5-4BAC-8CE9-CCF1358A40AD}" dt="2023-10-30T00:11:52.684" v="3353" actId="1036"/>
          <ac:picMkLst>
            <pc:docMk/>
            <pc:sldMk cId="0" sldId="268"/>
            <ac:picMk id="4" creationId="{CD229ACF-4724-F702-4F70-263EB0E45B0A}"/>
          </ac:picMkLst>
        </pc:picChg>
        <pc:picChg chg="del">
          <ac:chgData name="Rafael Mauricio" userId="b1aa055dd0539b1c" providerId="LiveId" clId="{6768113B-FBE5-4BAC-8CE9-CCF1358A40AD}" dt="2023-10-30T00:11:42.732" v="3324" actId="478"/>
          <ac:picMkLst>
            <pc:docMk/>
            <pc:sldMk cId="0" sldId="268"/>
            <ac:picMk id="265" creationId="{00000000-0000-0000-0000-000000000000}"/>
          </ac:picMkLst>
        </pc:picChg>
        <pc:picChg chg="del">
          <ac:chgData name="Rafael Mauricio" userId="b1aa055dd0539b1c" providerId="LiveId" clId="{6768113B-FBE5-4BAC-8CE9-CCF1358A40AD}" dt="2023-10-29T13:10:39.055" v="440" actId="478"/>
          <ac:picMkLst>
            <pc:docMk/>
            <pc:sldMk cId="0" sldId="268"/>
            <ac:picMk id="267" creationId="{00000000-0000-0000-0000-000000000000}"/>
          </ac:picMkLst>
        </pc:picChg>
      </pc:sldChg>
      <pc:sldChg chg="addSp delSp modSp mod">
        <pc:chgData name="Rafael Mauricio" userId="b1aa055dd0539b1c" providerId="LiveId" clId="{6768113B-FBE5-4BAC-8CE9-CCF1358A40AD}" dt="2023-10-30T00:12:25.673" v="3449" actId="1036"/>
        <pc:sldMkLst>
          <pc:docMk/>
          <pc:sldMk cId="0" sldId="269"/>
        </pc:sldMkLst>
        <pc:spChg chg="add mod">
          <ac:chgData name="Rafael Mauricio" userId="b1aa055dd0539b1c" providerId="LiveId" clId="{6768113B-FBE5-4BAC-8CE9-CCF1358A40AD}" dt="2023-10-29T12:59:47.279" v="336"/>
          <ac:spMkLst>
            <pc:docMk/>
            <pc:sldMk cId="0" sldId="269"/>
            <ac:spMk id="2" creationId="{F0EB3727-FEEF-18EE-E21D-AC20453421CC}"/>
          </ac:spMkLst>
        </pc:spChg>
        <pc:spChg chg="add del">
          <ac:chgData name="Rafael Mauricio" userId="b1aa055dd0539b1c" providerId="LiveId" clId="{6768113B-FBE5-4BAC-8CE9-CCF1358A40AD}" dt="2023-10-29T13:17:17.709" v="482" actId="22"/>
          <ac:spMkLst>
            <pc:docMk/>
            <pc:sldMk cId="0" sldId="269"/>
            <ac:spMk id="4" creationId="{E31AB7FF-5775-770C-AB2A-A9B6A2AAFFEC}"/>
          </ac:spMkLst>
        </pc:spChg>
        <pc:spChg chg="add del">
          <ac:chgData name="Rafael Mauricio" userId="b1aa055dd0539b1c" providerId="LiveId" clId="{6768113B-FBE5-4BAC-8CE9-CCF1358A40AD}" dt="2023-10-29T13:17:19.967" v="484" actId="478"/>
          <ac:spMkLst>
            <pc:docMk/>
            <pc:sldMk cId="0" sldId="269"/>
            <ac:spMk id="6" creationId="{087A7ED2-9384-82DF-2590-70E76E27986F}"/>
          </ac:spMkLst>
        </pc:spChg>
        <pc:spChg chg="add del mod">
          <ac:chgData name="Rafael Mauricio" userId="b1aa055dd0539b1c" providerId="LiveId" clId="{6768113B-FBE5-4BAC-8CE9-CCF1358A40AD}" dt="2023-10-30T00:12:01.849" v="3354" actId="21"/>
          <ac:spMkLst>
            <pc:docMk/>
            <pc:sldMk cId="0" sldId="269"/>
            <ac:spMk id="9" creationId="{D71BBAF6-6B7A-2AEB-2375-AB0A2C0BC715}"/>
          </ac:spMkLst>
        </pc:spChg>
        <pc:spChg chg="add mod">
          <ac:chgData name="Rafael Mauricio" userId="b1aa055dd0539b1c" providerId="LiveId" clId="{6768113B-FBE5-4BAC-8CE9-CCF1358A40AD}" dt="2023-10-30T00:12:25.673" v="3449" actId="1036"/>
          <ac:spMkLst>
            <pc:docMk/>
            <pc:sldMk cId="0" sldId="269"/>
            <ac:spMk id="14" creationId="{5299A283-B2C4-163D-E49C-AB055871F88E}"/>
          </ac:spMkLst>
        </pc:spChg>
        <pc:spChg chg="del">
          <ac:chgData name="Rafael Mauricio" userId="b1aa055dd0539b1c" providerId="LiveId" clId="{6768113B-FBE5-4BAC-8CE9-CCF1358A40AD}" dt="2023-10-29T12:59:46.158" v="335" actId="478"/>
          <ac:spMkLst>
            <pc:docMk/>
            <pc:sldMk cId="0" sldId="269"/>
            <ac:spMk id="278" creationId="{00000000-0000-0000-0000-000000000000}"/>
          </ac:spMkLst>
        </pc:spChg>
        <pc:spChg chg="mod">
          <ac:chgData name="Rafael Mauricio" userId="b1aa055dd0539b1c" providerId="LiveId" clId="{6768113B-FBE5-4BAC-8CE9-CCF1358A40AD}" dt="2023-10-30T00:12:19.335" v="3431" actId="1035"/>
          <ac:spMkLst>
            <pc:docMk/>
            <pc:sldMk cId="0" sldId="269"/>
            <ac:spMk id="280" creationId="{00000000-0000-0000-0000-000000000000}"/>
          </ac:spMkLst>
        </pc:spChg>
        <pc:picChg chg="add del mod">
          <ac:chgData name="Rafael Mauricio" userId="b1aa055dd0539b1c" providerId="LiveId" clId="{6768113B-FBE5-4BAC-8CE9-CCF1358A40AD}" dt="2023-10-30T00:12:01.849" v="3354" actId="21"/>
          <ac:picMkLst>
            <pc:docMk/>
            <pc:sldMk cId="0" sldId="269"/>
            <ac:picMk id="8" creationId="{8409D4DA-7470-DC77-9E39-E035C2C7C185}"/>
          </ac:picMkLst>
        </pc:picChg>
        <pc:picChg chg="add mod">
          <ac:chgData name="Rafael Mauricio" userId="b1aa055dd0539b1c" providerId="LiveId" clId="{6768113B-FBE5-4BAC-8CE9-CCF1358A40AD}" dt="2023-10-30T00:12:19.335" v="3431" actId="1035"/>
          <ac:picMkLst>
            <pc:docMk/>
            <pc:sldMk cId="0" sldId="269"/>
            <ac:picMk id="11" creationId="{9D45AD89-CB91-1B4D-34F3-AEFC16A4383B}"/>
          </ac:picMkLst>
        </pc:picChg>
        <pc:picChg chg="add mod">
          <ac:chgData name="Rafael Mauricio" userId="b1aa055dd0539b1c" providerId="LiveId" clId="{6768113B-FBE5-4BAC-8CE9-CCF1358A40AD}" dt="2023-10-30T00:12:25.673" v="3449" actId="1036"/>
          <ac:picMkLst>
            <pc:docMk/>
            <pc:sldMk cId="0" sldId="269"/>
            <ac:picMk id="13" creationId="{317E1018-69E1-1562-4C28-F582B1EE7671}"/>
          </ac:picMkLst>
        </pc:picChg>
        <pc:picChg chg="del mod">
          <ac:chgData name="Rafael Mauricio" userId="b1aa055dd0539b1c" providerId="LiveId" clId="{6768113B-FBE5-4BAC-8CE9-CCF1358A40AD}" dt="2023-10-29T13:19:56.838" v="585" actId="478"/>
          <ac:picMkLst>
            <pc:docMk/>
            <pc:sldMk cId="0" sldId="269"/>
            <ac:picMk id="279" creationId="{00000000-0000-0000-0000-000000000000}"/>
          </ac:picMkLst>
        </pc:picChg>
      </pc:sldChg>
      <pc:sldChg chg="modSp mod">
        <pc:chgData name="Rafael Mauricio" userId="b1aa055dd0539b1c" providerId="LiveId" clId="{6768113B-FBE5-4BAC-8CE9-CCF1358A40AD}" dt="2023-10-30T00:41:03.438" v="4048" actId="20577"/>
        <pc:sldMkLst>
          <pc:docMk/>
          <pc:sldMk cId="0" sldId="270"/>
        </pc:sldMkLst>
        <pc:spChg chg="mod">
          <ac:chgData name="Rafael Mauricio" userId="b1aa055dd0539b1c" providerId="LiveId" clId="{6768113B-FBE5-4BAC-8CE9-CCF1358A40AD}" dt="2023-10-30T00:41:03.438" v="4048" actId="20577"/>
          <ac:spMkLst>
            <pc:docMk/>
            <pc:sldMk cId="0" sldId="270"/>
            <ac:spMk id="288" creationId="{00000000-0000-0000-0000-000000000000}"/>
          </ac:spMkLst>
        </pc:spChg>
        <pc:spChg chg="mod">
          <ac:chgData name="Rafael Mauricio" userId="b1aa055dd0539b1c" providerId="LiveId" clId="{6768113B-FBE5-4BAC-8CE9-CCF1358A40AD}" dt="2023-10-30T00:28:27.068" v="3899" actId="20577"/>
          <ac:spMkLst>
            <pc:docMk/>
            <pc:sldMk cId="0" sldId="270"/>
            <ac:spMk id="289" creationId="{00000000-0000-0000-0000-000000000000}"/>
          </ac:spMkLst>
        </pc:spChg>
      </pc:sldChg>
      <pc:sldChg chg="addSp delSp modSp mod">
        <pc:chgData name="Rafael Mauricio" userId="b1aa055dd0539b1c" providerId="LiveId" clId="{6768113B-FBE5-4BAC-8CE9-CCF1358A40AD}" dt="2023-10-30T00:41:13.170" v="4050"/>
        <pc:sldMkLst>
          <pc:docMk/>
          <pc:sldMk cId="0" sldId="271"/>
        </pc:sldMkLst>
        <pc:spChg chg="add mod">
          <ac:chgData name="Rafael Mauricio" userId="b1aa055dd0539b1c" providerId="LiveId" clId="{6768113B-FBE5-4BAC-8CE9-CCF1358A40AD}" dt="2023-10-30T00:41:13.170" v="4050"/>
          <ac:spMkLst>
            <pc:docMk/>
            <pc:sldMk cId="0" sldId="271"/>
            <ac:spMk id="2" creationId="{427A4235-92AE-943F-BB7A-78CC3AADE00E}"/>
          </ac:spMkLst>
        </pc:spChg>
        <pc:spChg chg="del">
          <ac:chgData name="Rafael Mauricio" userId="b1aa055dd0539b1c" providerId="LiveId" clId="{6768113B-FBE5-4BAC-8CE9-CCF1358A40AD}" dt="2023-10-30T00:41:12.200" v="4049" actId="478"/>
          <ac:spMkLst>
            <pc:docMk/>
            <pc:sldMk cId="0" sldId="271"/>
            <ac:spMk id="305" creationId="{00000000-0000-0000-0000-000000000000}"/>
          </ac:spMkLst>
        </pc:spChg>
        <pc:picChg chg="mod">
          <ac:chgData name="Rafael Mauricio" userId="b1aa055dd0539b1c" providerId="LiveId" clId="{6768113B-FBE5-4BAC-8CE9-CCF1358A40AD}" dt="2023-10-29T14:58:52.215" v="1698" actId="14100"/>
          <ac:picMkLst>
            <pc:docMk/>
            <pc:sldMk cId="0" sldId="271"/>
            <ac:picMk id="308" creationId="{00000000-0000-0000-0000-000000000000}"/>
          </ac:picMkLst>
        </pc:picChg>
      </pc:sldChg>
      <pc:sldChg chg="addSp delSp modSp mod">
        <pc:chgData name="Rafael Mauricio" userId="b1aa055dd0539b1c" providerId="LiveId" clId="{6768113B-FBE5-4BAC-8CE9-CCF1358A40AD}" dt="2023-10-30T00:41:18.312" v="4052"/>
        <pc:sldMkLst>
          <pc:docMk/>
          <pc:sldMk cId="0" sldId="272"/>
        </pc:sldMkLst>
        <pc:spChg chg="add mod">
          <ac:chgData name="Rafael Mauricio" userId="b1aa055dd0539b1c" providerId="LiveId" clId="{6768113B-FBE5-4BAC-8CE9-CCF1358A40AD}" dt="2023-10-30T00:41:18.312" v="4052"/>
          <ac:spMkLst>
            <pc:docMk/>
            <pc:sldMk cId="0" sldId="272"/>
            <ac:spMk id="3" creationId="{98B25114-41A3-F57E-D91C-73B5347DE8DF}"/>
          </ac:spMkLst>
        </pc:spChg>
        <pc:spChg chg="del">
          <ac:chgData name="Rafael Mauricio" userId="b1aa055dd0539b1c" providerId="LiveId" clId="{6768113B-FBE5-4BAC-8CE9-CCF1358A40AD}" dt="2023-10-30T00:41:17.227" v="4051" actId="478"/>
          <ac:spMkLst>
            <pc:docMk/>
            <pc:sldMk cId="0" sldId="272"/>
            <ac:spMk id="316" creationId="{00000000-0000-0000-0000-000000000000}"/>
          </ac:spMkLst>
        </pc:spChg>
        <pc:spChg chg="mod">
          <ac:chgData name="Rafael Mauricio" userId="b1aa055dd0539b1c" providerId="LiveId" clId="{6768113B-FBE5-4BAC-8CE9-CCF1358A40AD}" dt="2023-10-30T00:30:48.003" v="3923" actId="20577"/>
          <ac:spMkLst>
            <pc:docMk/>
            <pc:sldMk cId="0" sldId="272"/>
            <ac:spMk id="323" creationId="{00000000-0000-0000-0000-000000000000}"/>
          </ac:spMkLst>
        </pc:spChg>
        <pc:cxnChg chg="mod">
          <ac:chgData name="Rafael Mauricio" userId="b1aa055dd0539b1c" providerId="LiveId" clId="{6768113B-FBE5-4BAC-8CE9-CCF1358A40AD}" dt="2023-10-30T00:29:46.094" v="3907" actId="14100"/>
          <ac:cxnSpMkLst>
            <pc:docMk/>
            <pc:sldMk cId="0" sldId="272"/>
            <ac:cxnSpMk id="322" creationId="{00000000-0000-0000-0000-000000000000}"/>
          </ac:cxnSpMkLst>
        </pc:cxnChg>
      </pc:sldChg>
      <pc:sldChg chg="addSp delSp modSp del mod modNotes">
        <pc:chgData name="Rafael Mauricio" userId="b1aa055dd0539b1c" providerId="LiveId" clId="{6768113B-FBE5-4BAC-8CE9-CCF1358A40AD}" dt="2023-10-29T23:45:18.457" v="2651" actId="2696"/>
        <pc:sldMkLst>
          <pc:docMk/>
          <pc:sldMk cId="0" sldId="273"/>
        </pc:sldMkLst>
        <pc:spChg chg="add del mod">
          <ac:chgData name="Rafael Mauricio" userId="b1aa055dd0539b1c" providerId="LiveId" clId="{6768113B-FBE5-4BAC-8CE9-CCF1358A40AD}" dt="2023-10-29T13:01:32.530" v="338" actId="478"/>
          <ac:spMkLst>
            <pc:docMk/>
            <pc:sldMk cId="0" sldId="273"/>
            <ac:spMk id="2" creationId="{DC7F5FE0-6960-25EB-9E19-ADC66CE10067}"/>
          </ac:spMkLst>
        </pc:spChg>
        <pc:spChg chg="add mod">
          <ac:chgData name="Rafael Mauricio" userId="b1aa055dd0539b1c" providerId="LiveId" clId="{6768113B-FBE5-4BAC-8CE9-CCF1358A40AD}" dt="2023-10-29T13:02:29.116" v="439" actId="20577"/>
          <ac:spMkLst>
            <pc:docMk/>
            <pc:sldMk cId="0" sldId="273"/>
            <ac:spMk id="3" creationId="{1546102C-8DE2-0C60-004A-5595A9A42BAE}"/>
          </ac:spMkLst>
        </pc:spChg>
      </pc:sldChg>
      <pc:sldChg chg="addSp delSp modSp mod">
        <pc:chgData name="Rafael Mauricio" userId="b1aa055dd0539b1c" providerId="LiveId" clId="{6768113B-FBE5-4BAC-8CE9-CCF1358A40AD}" dt="2023-10-30T00:42:08.486" v="4066"/>
        <pc:sldMkLst>
          <pc:docMk/>
          <pc:sldMk cId="0" sldId="274"/>
        </pc:sldMkLst>
        <pc:spChg chg="add del mod">
          <ac:chgData name="Rafael Mauricio" userId="b1aa055dd0539b1c" providerId="LiveId" clId="{6768113B-FBE5-4BAC-8CE9-CCF1358A40AD}" dt="2023-10-29T23:55:19.355" v="2725" actId="478"/>
          <ac:spMkLst>
            <pc:docMk/>
            <pc:sldMk cId="0" sldId="274"/>
            <ac:spMk id="2" creationId="{C9CE257F-22F0-24E0-92D5-140726140A4C}"/>
          </ac:spMkLst>
        </pc:spChg>
        <pc:spChg chg="add mod">
          <ac:chgData name="Rafael Mauricio" userId="b1aa055dd0539b1c" providerId="LiveId" clId="{6768113B-FBE5-4BAC-8CE9-CCF1358A40AD}" dt="2023-10-30T00:03:32.652" v="3298" actId="207"/>
          <ac:spMkLst>
            <pc:docMk/>
            <pc:sldMk cId="0" sldId="274"/>
            <ac:spMk id="5" creationId="{4419ADB6-CC57-7EBB-E9F7-A06185C357A5}"/>
          </ac:spMkLst>
        </pc:spChg>
        <pc:spChg chg="add mod">
          <ac:chgData name="Rafael Mauricio" userId="b1aa055dd0539b1c" providerId="LiveId" clId="{6768113B-FBE5-4BAC-8CE9-CCF1358A40AD}" dt="2023-10-30T00:42:08.486" v="4066"/>
          <ac:spMkLst>
            <pc:docMk/>
            <pc:sldMk cId="0" sldId="274"/>
            <ac:spMk id="6" creationId="{4E71CBC6-6482-F7D6-6E5C-77849C966062}"/>
          </ac:spMkLst>
        </pc:spChg>
        <pc:spChg chg="del">
          <ac:chgData name="Rafael Mauricio" userId="b1aa055dd0539b1c" providerId="LiveId" clId="{6768113B-FBE5-4BAC-8CE9-CCF1358A40AD}" dt="2023-10-30T00:42:07.457" v="4065" actId="478"/>
          <ac:spMkLst>
            <pc:docMk/>
            <pc:sldMk cId="0" sldId="274"/>
            <ac:spMk id="342" creationId="{00000000-0000-0000-0000-000000000000}"/>
          </ac:spMkLst>
        </pc:spChg>
        <pc:spChg chg="del mod">
          <ac:chgData name="Rafael Mauricio" userId="b1aa055dd0539b1c" providerId="LiveId" clId="{6768113B-FBE5-4BAC-8CE9-CCF1358A40AD}" dt="2023-10-30T00:02:43.585" v="3293" actId="478"/>
          <ac:spMkLst>
            <pc:docMk/>
            <pc:sldMk cId="0" sldId="274"/>
            <ac:spMk id="345" creationId="{00000000-0000-0000-0000-000000000000}"/>
          </ac:spMkLst>
        </pc:spChg>
        <pc:spChg chg="mod ord">
          <ac:chgData name="Rafael Mauricio" userId="b1aa055dd0539b1c" providerId="LiveId" clId="{6768113B-FBE5-4BAC-8CE9-CCF1358A40AD}" dt="2023-10-29T23:56:40.200" v="2828" actId="1036"/>
          <ac:spMkLst>
            <pc:docMk/>
            <pc:sldMk cId="0" sldId="274"/>
            <ac:spMk id="346" creationId="{00000000-0000-0000-0000-000000000000}"/>
          </ac:spMkLst>
        </pc:spChg>
        <pc:spChg chg="mod ord">
          <ac:chgData name="Rafael Mauricio" userId="b1aa055dd0539b1c" providerId="LiveId" clId="{6768113B-FBE5-4BAC-8CE9-CCF1358A40AD}" dt="2023-10-29T23:56:21.031" v="2742" actId="1076"/>
          <ac:spMkLst>
            <pc:docMk/>
            <pc:sldMk cId="0" sldId="274"/>
            <ac:spMk id="347" creationId="{00000000-0000-0000-0000-000000000000}"/>
          </ac:spMkLst>
        </pc:spChg>
        <pc:picChg chg="add mod">
          <ac:chgData name="Rafael Mauricio" userId="b1aa055dd0539b1c" providerId="LiveId" clId="{6768113B-FBE5-4BAC-8CE9-CCF1358A40AD}" dt="2023-10-29T23:56:14.866" v="2741" actId="1076"/>
          <ac:picMkLst>
            <pc:docMk/>
            <pc:sldMk cId="0" sldId="274"/>
            <ac:picMk id="4" creationId="{4E70547D-B7EE-BDCE-E3FE-FCA6C42FE658}"/>
          </ac:picMkLst>
        </pc:picChg>
        <pc:picChg chg="del">
          <ac:chgData name="Rafael Mauricio" userId="b1aa055dd0539b1c" providerId="LiveId" clId="{6768113B-FBE5-4BAC-8CE9-CCF1358A40AD}" dt="2023-10-29T23:55:22.083" v="2726" actId="478"/>
          <ac:picMkLst>
            <pc:docMk/>
            <pc:sldMk cId="0" sldId="274"/>
            <ac:picMk id="344" creationId="{00000000-0000-0000-0000-000000000000}"/>
          </ac:picMkLst>
        </pc:picChg>
      </pc:sldChg>
      <pc:sldChg chg="addSp delSp modSp mod ord">
        <pc:chgData name="Rafael Mauricio" userId="b1aa055dd0539b1c" providerId="LiveId" clId="{6768113B-FBE5-4BAC-8CE9-CCF1358A40AD}" dt="2023-10-30T00:42:21.995" v="4070"/>
        <pc:sldMkLst>
          <pc:docMk/>
          <pc:sldMk cId="0" sldId="275"/>
        </pc:sldMkLst>
        <pc:spChg chg="add mod">
          <ac:chgData name="Rafael Mauricio" userId="b1aa055dd0539b1c" providerId="LiveId" clId="{6768113B-FBE5-4BAC-8CE9-CCF1358A40AD}" dt="2023-10-30T00:42:21.995" v="4070"/>
          <ac:spMkLst>
            <pc:docMk/>
            <pc:sldMk cId="0" sldId="275"/>
            <ac:spMk id="4" creationId="{BD275D25-136D-33DA-3977-787F3754F54C}"/>
          </ac:spMkLst>
        </pc:spChg>
        <pc:spChg chg="del">
          <ac:chgData name="Rafael Mauricio" userId="b1aa055dd0539b1c" providerId="LiveId" clId="{6768113B-FBE5-4BAC-8CE9-CCF1358A40AD}" dt="2023-10-30T00:42:21.018" v="4069" actId="478"/>
          <ac:spMkLst>
            <pc:docMk/>
            <pc:sldMk cId="0" sldId="275"/>
            <ac:spMk id="355" creationId="{00000000-0000-0000-0000-000000000000}"/>
          </ac:spMkLst>
        </pc:spChg>
        <pc:spChg chg="mod">
          <ac:chgData name="Rafael Mauricio" userId="b1aa055dd0539b1c" providerId="LiveId" clId="{6768113B-FBE5-4BAC-8CE9-CCF1358A40AD}" dt="2023-10-30T00:35:51.561" v="3986" actId="13926"/>
          <ac:spMkLst>
            <pc:docMk/>
            <pc:sldMk cId="0" sldId="275"/>
            <ac:spMk id="357" creationId="{00000000-0000-0000-0000-000000000000}"/>
          </ac:spMkLst>
        </pc:spChg>
        <pc:spChg chg="del">
          <ac:chgData name="Rafael Mauricio" userId="b1aa055dd0539b1c" providerId="LiveId" clId="{6768113B-FBE5-4BAC-8CE9-CCF1358A40AD}" dt="2023-10-29T23:53:00.235" v="2714" actId="478"/>
          <ac:spMkLst>
            <pc:docMk/>
            <pc:sldMk cId="0" sldId="275"/>
            <ac:spMk id="361" creationId="{00000000-0000-0000-0000-000000000000}"/>
          </ac:spMkLst>
        </pc:spChg>
        <pc:spChg chg="del">
          <ac:chgData name="Rafael Mauricio" userId="b1aa055dd0539b1c" providerId="LiveId" clId="{6768113B-FBE5-4BAC-8CE9-CCF1358A40AD}" dt="2023-10-29T23:53:03.832" v="2715" actId="478"/>
          <ac:spMkLst>
            <pc:docMk/>
            <pc:sldMk cId="0" sldId="275"/>
            <ac:spMk id="362" creationId="{00000000-0000-0000-0000-000000000000}"/>
          </ac:spMkLst>
        </pc:spChg>
        <pc:spChg chg="del">
          <ac:chgData name="Rafael Mauricio" userId="b1aa055dd0539b1c" providerId="LiveId" clId="{6768113B-FBE5-4BAC-8CE9-CCF1358A40AD}" dt="2023-10-29T23:53:06.331" v="2716" actId="478"/>
          <ac:spMkLst>
            <pc:docMk/>
            <pc:sldMk cId="0" sldId="275"/>
            <ac:spMk id="363" creationId="{00000000-0000-0000-0000-000000000000}"/>
          </ac:spMkLst>
        </pc:spChg>
        <pc:picChg chg="add mod">
          <ac:chgData name="Rafael Mauricio" userId="b1aa055dd0539b1c" providerId="LiveId" clId="{6768113B-FBE5-4BAC-8CE9-CCF1358A40AD}" dt="2023-10-29T23:53:21.065" v="2718" actId="1076"/>
          <ac:picMkLst>
            <pc:docMk/>
            <pc:sldMk cId="0" sldId="275"/>
            <ac:picMk id="3" creationId="{B22BA513-C737-EB49-7911-7EEA26E24856}"/>
          </ac:picMkLst>
        </pc:picChg>
        <pc:picChg chg="del">
          <ac:chgData name="Rafael Mauricio" userId="b1aa055dd0539b1c" providerId="LiveId" clId="{6768113B-FBE5-4BAC-8CE9-CCF1358A40AD}" dt="2023-10-29T23:52:57.201" v="2713" actId="478"/>
          <ac:picMkLst>
            <pc:docMk/>
            <pc:sldMk cId="0" sldId="275"/>
            <ac:picMk id="360" creationId="{00000000-0000-0000-0000-000000000000}"/>
          </ac:picMkLst>
        </pc:picChg>
      </pc:sldChg>
      <pc:sldChg chg="del">
        <pc:chgData name="Rafael Mauricio" userId="b1aa055dd0539b1c" providerId="LiveId" clId="{6768113B-FBE5-4BAC-8CE9-CCF1358A40AD}" dt="2023-10-29T23:45:42.191" v="2652" actId="2696"/>
        <pc:sldMkLst>
          <pc:docMk/>
          <pc:sldMk cId="0" sldId="276"/>
        </pc:sldMkLst>
      </pc:sldChg>
      <pc:sldChg chg="modSp del mod">
        <pc:chgData name="Rafael Mauricio" userId="b1aa055dd0539b1c" providerId="LiveId" clId="{6768113B-FBE5-4BAC-8CE9-CCF1358A40AD}" dt="2023-10-29T12:47:20.081" v="246" actId="2696"/>
        <pc:sldMkLst>
          <pc:docMk/>
          <pc:sldMk cId="0" sldId="277"/>
        </pc:sldMkLst>
        <pc:spChg chg="mod">
          <ac:chgData name="Rafael Mauricio" userId="b1aa055dd0539b1c" providerId="LiveId" clId="{6768113B-FBE5-4BAC-8CE9-CCF1358A40AD}" dt="2023-10-29T12:36:12.930" v="4" actId="27636"/>
          <ac:spMkLst>
            <pc:docMk/>
            <pc:sldMk cId="0" sldId="277"/>
            <ac:spMk id="383" creationId="{00000000-0000-0000-0000-000000000000}"/>
          </ac:spMkLst>
        </pc:spChg>
      </pc:sldChg>
      <pc:sldChg chg="addSp delSp modSp add del mod setBg modNotes">
        <pc:chgData name="Rafael Mauricio" userId="b1aa055dd0539b1c" providerId="LiveId" clId="{6768113B-FBE5-4BAC-8CE9-CCF1358A40AD}" dt="2023-10-29T12:46:27.986" v="232" actId="47"/>
        <pc:sldMkLst>
          <pc:docMk/>
          <pc:sldMk cId="2027591192" sldId="278"/>
        </pc:sldMkLst>
        <pc:spChg chg="add del mod">
          <ac:chgData name="Rafael Mauricio" userId="b1aa055dd0539b1c" providerId="LiveId" clId="{6768113B-FBE5-4BAC-8CE9-CCF1358A40AD}" dt="2023-10-29T12:40:45.570" v="104" actId="478"/>
          <ac:spMkLst>
            <pc:docMk/>
            <pc:sldMk cId="2027591192" sldId="278"/>
            <ac:spMk id="2" creationId="{B5BEB322-271D-D2B4-1C21-C40F5A7D7E3D}"/>
          </ac:spMkLst>
        </pc:spChg>
        <pc:spChg chg="add del mod">
          <ac:chgData name="Rafael Mauricio" userId="b1aa055dd0539b1c" providerId="LiveId" clId="{6768113B-FBE5-4BAC-8CE9-CCF1358A40AD}" dt="2023-10-29T12:39:08.373" v="102" actId="478"/>
          <ac:spMkLst>
            <pc:docMk/>
            <pc:sldMk cId="2027591192" sldId="278"/>
            <ac:spMk id="368" creationId="{00000000-0000-0000-0000-000000000000}"/>
          </ac:spMkLst>
        </pc:spChg>
        <pc:spChg chg="mod">
          <ac:chgData name="Rafael Mauricio" userId="b1aa055dd0539b1c" providerId="LiveId" clId="{6768113B-FBE5-4BAC-8CE9-CCF1358A40AD}" dt="2023-10-29T12:38:31.902" v="92" actId="20577"/>
          <ac:spMkLst>
            <pc:docMk/>
            <pc:sldMk cId="2027591192" sldId="278"/>
            <ac:spMk id="371" creationId="{00000000-0000-0000-0000-000000000000}"/>
          </ac:spMkLst>
        </pc:spChg>
        <pc:spChg chg="del">
          <ac:chgData name="Rafael Mauricio" userId="b1aa055dd0539b1c" providerId="LiveId" clId="{6768113B-FBE5-4BAC-8CE9-CCF1358A40AD}" dt="2023-10-29T12:38:58.322" v="99" actId="478"/>
          <ac:spMkLst>
            <pc:docMk/>
            <pc:sldMk cId="2027591192" sldId="278"/>
            <ac:spMk id="372" creationId="{00000000-0000-0000-0000-000000000000}"/>
          </ac:spMkLst>
        </pc:spChg>
        <pc:spChg chg="del mod">
          <ac:chgData name="Rafael Mauricio" userId="b1aa055dd0539b1c" providerId="LiveId" clId="{6768113B-FBE5-4BAC-8CE9-CCF1358A40AD}" dt="2023-10-29T12:38:53.414" v="98" actId="478"/>
          <ac:spMkLst>
            <pc:docMk/>
            <pc:sldMk cId="2027591192" sldId="278"/>
            <ac:spMk id="374" creationId="{00000000-0000-0000-0000-000000000000}"/>
          </ac:spMkLst>
        </pc:spChg>
        <pc:spChg chg="del">
          <ac:chgData name="Rafael Mauricio" userId="b1aa055dd0539b1c" providerId="LiveId" clId="{6768113B-FBE5-4BAC-8CE9-CCF1358A40AD}" dt="2023-10-29T12:39:01.871" v="100" actId="478"/>
          <ac:spMkLst>
            <pc:docMk/>
            <pc:sldMk cId="2027591192" sldId="278"/>
            <ac:spMk id="375" creationId="{00000000-0000-0000-0000-000000000000}"/>
          </ac:spMkLst>
        </pc:spChg>
        <pc:picChg chg="add del mod">
          <ac:chgData name="Rafael Mauricio" userId="b1aa055dd0539b1c" providerId="LiveId" clId="{6768113B-FBE5-4BAC-8CE9-CCF1358A40AD}" dt="2023-10-29T12:41:30.761" v="114" actId="478"/>
          <ac:picMkLst>
            <pc:docMk/>
            <pc:sldMk cId="2027591192" sldId="278"/>
            <ac:picMk id="4" creationId="{55BB0880-E381-CD9A-3244-5D1D9D47DAA1}"/>
          </ac:picMkLst>
        </pc:picChg>
        <pc:picChg chg="add mod">
          <ac:chgData name="Rafael Mauricio" userId="b1aa055dd0539b1c" providerId="LiveId" clId="{6768113B-FBE5-4BAC-8CE9-CCF1358A40AD}" dt="2023-10-29T12:41:51.886" v="115" actId="931"/>
          <ac:picMkLst>
            <pc:docMk/>
            <pc:sldMk cId="2027591192" sldId="278"/>
            <ac:picMk id="6" creationId="{94BF5820-C93F-04E4-842A-41E48C996549}"/>
          </ac:picMkLst>
        </pc:picChg>
        <pc:picChg chg="del">
          <ac:chgData name="Rafael Mauricio" userId="b1aa055dd0539b1c" providerId="LiveId" clId="{6768113B-FBE5-4BAC-8CE9-CCF1358A40AD}" dt="2023-10-29T12:38:44.039" v="94" actId="478"/>
          <ac:picMkLst>
            <pc:docMk/>
            <pc:sldMk cId="2027591192" sldId="278"/>
            <ac:picMk id="369" creationId="{00000000-0000-0000-0000-000000000000}"/>
          </ac:picMkLst>
        </pc:picChg>
        <pc:picChg chg="del">
          <ac:chgData name="Rafael Mauricio" userId="b1aa055dd0539b1c" providerId="LiveId" clId="{6768113B-FBE5-4BAC-8CE9-CCF1358A40AD}" dt="2023-10-29T12:38:40.765" v="93" actId="478"/>
          <ac:picMkLst>
            <pc:docMk/>
            <pc:sldMk cId="2027591192" sldId="278"/>
            <ac:picMk id="373" creationId="{00000000-0000-0000-0000-000000000000}"/>
          </ac:picMkLst>
        </pc:picChg>
      </pc:sldChg>
      <pc:sldChg chg="addSp delSp modSp add mod">
        <pc:chgData name="Rafael Mauricio" userId="b1aa055dd0539b1c" providerId="LiveId" clId="{6768113B-FBE5-4BAC-8CE9-CCF1358A40AD}" dt="2023-10-30T00:40:18.156" v="4034" actId="20577"/>
        <pc:sldMkLst>
          <pc:docMk/>
          <pc:sldMk cId="1532971492" sldId="279"/>
        </pc:sldMkLst>
        <pc:spChg chg="add del">
          <ac:chgData name="Rafael Mauricio" userId="b1aa055dd0539b1c" providerId="LiveId" clId="{6768113B-FBE5-4BAC-8CE9-CCF1358A40AD}" dt="2023-10-29T12:44:19.499" v="180" actId="11529"/>
          <ac:spMkLst>
            <pc:docMk/>
            <pc:sldMk cId="1532971492" sldId="279"/>
            <ac:spMk id="3" creationId="{180B4187-9C7A-BD4F-614F-991C3E663CE5}"/>
          </ac:spMkLst>
        </pc:spChg>
        <pc:spChg chg="add del mod">
          <ac:chgData name="Rafael Mauricio" userId="b1aa055dd0539b1c" providerId="LiveId" clId="{6768113B-FBE5-4BAC-8CE9-CCF1358A40AD}" dt="2023-10-29T12:44:18.385" v="178" actId="11529"/>
          <ac:spMkLst>
            <pc:docMk/>
            <pc:sldMk cId="1532971492" sldId="279"/>
            <ac:spMk id="4" creationId="{893B512D-66ED-789C-EC4C-1CFDA36F86F3}"/>
          </ac:spMkLst>
        </pc:spChg>
        <pc:spChg chg="add mod ord">
          <ac:chgData name="Rafael Mauricio" userId="b1aa055dd0539b1c" providerId="LiveId" clId="{6768113B-FBE5-4BAC-8CE9-CCF1358A40AD}" dt="2023-10-29T12:45:54.222" v="230" actId="171"/>
          <ac:spMkLst>
            <pc:docMk/>
            <pc:sldMk cId="1532971492" sldId="279"/>
            <ac:spMk id="5" creationId="{6CE28B1E-C743-41E2-830D-D98E75E1D91F}"/>
          </ac:spMkLst>
        </pc:spChg>
        <pc:spChg chg="add mod">
          <ac:chgData name="Rafael Mauricio" userId="b1aa055dd0539b1c" providerId="LiveId" clId="{6768113B-FBE5-4BAC-8CE9-CCF1358A40AD}" dt="2023-10-30T00:37:05.060" v="3999" actId="27636"/>
          <ac:spMkLst>
            <pc:docMk/>
            <pc:sldMk cId="1532971492" sldId="279"/>
            <ac:spMk id="6" creationId="{E45529CE-D67A-F0E6-6171-D6EBF79CD403}"/>
          </ac:spMkLst>
        </pc:spChg>
        <pc:spChg chg="add del ord">
          <ac:chgData name="Rafael Mauricio" userId="b1aa055dd0539b1c" providerId="LiveId" clId="{6768113B-FBE5-4BAC-8CE9-CCF1358A40AD}" dt="2023-10-29T12:44:26.419" v="183" actId="167"/>
          <ac:spMkLst>
            <pc:docMk/>
            <pc:sldMk cId="1532971492" sldId="279"/>
            <ac:spMk id="368" creationId="{00000000-0000-0000-0000-000000000000}"/>
          </ac:spMkLst>
        </pc:spChg>
        <pc:spChg chg="mod">
          <ac:chgData name="Rafael Mauricio" userId="b1aa055dd0539b1c" providerId="LiveId" clId="{6768113B-FBE5-4BAC-8CE9-CCF1358A40AD}" dt="2023-10-30T00:40:18.156" v="4034" actId="20577"/>
          <ac:spMkLst>
            <pc:docMk/>
            <pc:sldMk cId="1532971492" sldId="279"/>
            <ac:spMk id="371" creationId="{00000000-0000-0000-0000-000000000000}"/>
          </ac:spMkLst>
        </pc:spChg>
        <pc:spChg chg="del">
          <ac:chgData name="Rafael Mauricio" userId="b1aa055dd0539b1c" providerId="LiveId" clId="{6768113B-FBE5-4BAC-8CE9-CCF1358A40AD}" dt="2023-10-29T12:44:50.336" v="220" actId="478"/>
          <ac:spMkLst>
            <pc:docMk/>
            <pc:sldMk cId="1532971492" sldId="279"/>
            <ac:spMk id="372" creationId="{00000000-0000-0000-0000-000000000000}"/>
          </ac:spMkLst>
        </pc:spChg>
        <pc:spChg chg="add del">
          <ac:chgData name="Rafael Mauricio" userId="b1aa055dd0539b1c" providerId="LiveId" clId="{6768113B-FBE5-4BAC-8CE9-CCF1358A40AD}" dt="2023-10-29T12:44:47.004" v="219" actId="478"/>
          <ac:spMkLst>
            <pc:docMk/>
            <pc:sldMk cId="1532971492" sldId="279"/>
            <ac:spMk id="374" creationId="{00000000-0000-0000-0000-000000000000}"/>
          </ac:spMkLst>
        </pc:spChg>
        <pc:spChg chg="del">
          <ac:chgData name="Rafael Mauricio" userId="b1aa055dd0539b1c" providerId="LiveId" clId="{6768113B-FBE5-4BAC-8CE9-CCF1358A40AD}" dt="2023-10-29T12:42:38.287" v="119" actId="478"/>
          <ac:spMkLst>
            <pc:docMk/>
            <pc:sldMk cId="1532971492" sldId="279"/>
            <ac:spMk id="375" creationId="{00000000-0000-0000-0000-000000000000}"/>
          </ac:spMkLst>
        </pc:spChg>
        <pc:picChg chg="add mod ord">
          <ac:chgData name="Rafael Mauricio" userId="b1aa055dd0539b1c" providerId="LiveId" clId="{6768113B-FBE5-4BAC-8CE9-CCF1358A40AD}" dt="2023-10-29T12:47:09.863" v="245" actId="1037"/>
          <ac:picMkLst>
            <pc:docMk/>
            <pc:sldMk cId="1532971492" sldId="279"/>
            <ac:picMk id="2" creationId="{FC4B237F-42A5-5FC6-CCFB-8CE57585C38F}"/>
          </ac:picMkLst>
        </pc:picChg>
        <pc:picChg chg="del">
          <ac:chgData name="Rafael Mauricio" userId="b1aa055dd0539b1c" providerId="LiveId" clId="{6768113B-FBE5-4BAC-8CE9-CCF1358A40AD}" dt="2023-10-29T12:42:42.074" v="120" actId="478"/>
          <ac:picMkLst>
            <pc:docMk/>
            <pc:sldMk cId="1532971492" sldId="279"/>
            <ac:picMk id="369" creationId="{00000000-0000-0000-0000-000000000000}"/>
          </ac:picMkLst>
        </pc:picChg>
        <pc:picChg chg="del mod">
          <ac:chgData name="Rafael Mauricio" userId="b1aa055dd0539b1c" providerId="LiveId" clId="{6768113B-FBE5-4BAC-8CE9-CCF1358A40AD}" dt="2023-10-29T12:42:34.725" v="118" actId="478"/>
          <ac:picMkLst>
            <pc:docMk/>
            <pc:sldMk cId="1532971492" sldId="279"/>
            <ac:picMk id="373" creationId="{00000000-0000-0000-0000-000000000000}"/>
          </ac:picMkLst>
        </pc:picChg>
      </pc:sldChg>
      <pc:sldChg chg="addSp delSp modSp add mod">
        <pc:chgData name="Rafael Mauricio" userId="b1aa055dd0539b1c" providerId="LiveId" clId="{6768113B-FBE5-4BAC-8CE9-CCF1358A40AD}" dt="2023-10-30T00:17:28.158" v="3606" actId="20577"/>
        <pc:sldMkLst>
          <pc:docMk/>
          <pc:sldMk cId="1657644038" sldId="280"/>
        </pc:sldMkLst>
        <pc:spChg chg="mod">
          <ac:chgData name="Rafael Mauricio" userId="b1aa055dd0539b1c" providerId="LiveId" clId="{6768113B-FBE5-4BAC-8CE9-CCF1358A40AD}" dt="2023-10-29T13:30:47.308" v="890" actId="1035"/>
          <ac:spMkLst>
            <pc:docMk/>
            <pc:sldMk cId="1657644038" sldId="280"/>
            <ac:spMk id="9" creationId="{D71BBAF6-6B7A-2AEB-2375-AB0A2C0BC715}"/>
          </ac:spMkLst>
        </pc:spChg>
        <pc:spChg chg="add mod">
          <ac:chgData name="Rafael Mauricio" userId="b1aa055dd0539b1c" providerId="LiveId" clId="{6768113B-FBE5-4BAC-8CE9-CCF1358A40AD}" dt="2023-10-30T00:17:28.158" v="3606" actId="20577"/>
          <ac:spMkLst>
            <pc:docMk/>
            <pc:sldMk cId="1657644038" sldId="280"/>
            <ac:spMk id="15" creationId="{A676084E-A7AA-0A65-20C6-0EA1BDD107F0}"/>
          </ac:spMkLst>
        </pc:spChg>
        <pc:spChg chg="mod">
          <ac:chgData name="Rafael Mauricio" userId="b1aa055dd0539b1c" providerId="LiveId" clId="{6768113B-FBE5-4BAC-8CE9-CCF1358A40AD}" dt="2023-10-29T13:24:38.899" v="763" actId="1076"/>
          <ac:spMkLst>
            <pc:docMk/>
            <pc:sldMk cId="1657644038" sldId="280"/>
            <ac:spMk id="274" creationId="{00000000-0000-0000-0000-000000000000}"/>
          </ac:spMkLst>
        </pc:spChg>
        <pc:spChg chg="mod">
          <ac:chgData name="Rafael Mauricio" userId="b1aa055dd0539b1c" providerId="LiveId" clId="{6768113B-FBE5-4BAC-8CE9-CCF1358A40AD}" dt="2023-10-30T00:15:21.283" v="3584" actId="1076"/>
          <ac:spMkLst>
            <pc:docMk/>
            <pc:sldMk cId="1657644038" sldId="280"/>
            <ac:spMk id="280" creationId="{00000000-0000-0000-0000-000000000000}"/>
          </ac:spMkLst>
        </pc:spChg>
        <pc:picChg chg="add mod">
          <ac:chgData name="Rafael Mauricio" userId="b1aa055dd0539b1c" providerId="LiveId" clId="{6768113B-FBE5-4BAC-8CE9-CCF1358A40AD}" dt="2023-10-29T13:30:47.308" v="890" actId="1035"/>
          <ac:picMkLst>
            <pc:docMk/>
            <pc:sldMk cId="1657644038" sldId="280"/>
            <ac:picMk id="4" creationId="{26C608EE-5351-435B-8AB8-ACF3EE724B7E}"/>
          </ac:picMkLst>
        </pc:picChg>
        <pc:picChg chg="add del mod">
          <ac:chgData name="Rafael Mauricio" userId="b1aa055dd0539b1c" providerId="LiveId" clId="{6768113B-FBE5-4BAC-8CE9-CCF1358A40AD}" dt="2023-10-29T13:27:04.172" v="862" actId="478"/>
          <ac:picMkLst>
            <pc:docMk/>
            <pc:sldMk cId="1657644038" sldId="280"/>
            <ac:picMk id="6" creationId="{3C3311BF-46AC-4C84-EBF1-C5D97FAB238A}"/>
          </ac:picMkLst>
        </pc:picChg>
        <pc:picChg chg="del">
          <ac:chgData name="Rafael Mauricio" userId="b1aa055dd0539b1c" providerId="LiveId" clId="{6768113B-FBE5-4BAC-8CE9-CCF1358A40AD}" dt="2023-10-29T13:22:29.061" v="664" actId="478"/>
          <ac:picMkLst>
            <pc:docMk/>
            <pc:sldMk cId="1657644038" sldId="280"/>
            <ac:picMk id="8" creationId="{8409D4DA-7470-DC77-9E39-E035C2C7C185}"/>
          </ac:picMkLst>
        </pc:picChg>
        <pc:picChg chg="add del mod">
          <ac:chgData name="Rafael Mauricio" userId="b1aa055dd0539b1c" providerId="LiveId" clId="{6768113B-FBE5-4BAC-8CE9-CCF1358A40AD}" dt="2023-10-29T13:29:29.617" v="871" actId="478"/>
          <ac:picMkLst>
            <pc:docMk/>
            <pc:sldMk cId="1657644038" sldId="280"/>
            <ac:picMk id="10" creationId="{AB9D223C-59CF-4CA6-56B0-7775AD0472D4}"/>
          </ac:picMkLst>
        </pc:picChg>
        <pc:picChg chg="add mod">
          <ac:chgData name="Rafael Mauricio" userId="b1aa055dd0539b1c" providerId="LiveId" clId="{6768113B-FBE5-4BAC-8CE9-CCF1358A40AD}" dt="2023-10-29T13:31:01.112" v="908" actId="1035"/>
          <ac:picMkLst>
            <pc:docMk/>
            <pc:sldMk cId="1657644038" sldId="280"/>
            <ac:picMk id="12" creationId="{A6997709-2834-897F-13E5-4C6C21D89E2D}"/>
          </ac:picMkLst>
        </pc:picChg>
        <pc:picChg chg="add mod">
          <ac:chgData name="Rafael Mauricio" userId="b1aa055dd0539b1c" providerId="LiveId" clId="{6768113B-FBE5-4BAC-8CE9-CCF1358A40AD}" dt="2023-10-29T13:31:07.982" v="934" actId="1035"/>
          <ac:picMkLst>
            <pc:docMk/>
            <pc:sldMk cId="1657644038" sldId="280"/>
            <ac:picMk id="14" creationId="{2CB4A762-143C-B728-49CB-247A6E853383}"/>
          </ac:picMkLst>
        </pc:picChg>
      </pc:sldChg>
      <pc:sldChg chg="addSp delSp modSp add mod">
        <pc:chgData name="Rafael Mauricio" userId="b1aa055dd0539b1c" providerId="LiveId" clId="{6768113B-FBE5-4BAC-8CE9-CCF1358A40AD}" dt="2023-10-30T00:21:15.971" v="3736" actId="1035"/>
        <pc:sldMkLst>
          <pc:docMk/>
          <pc:sldMk cId="1803385299" sldId="281"/>
        </pc:sldMkLst>
        <pc:spChg chg="add mod">
          <ac:chgData name="Rafael Mauricio" userId="b1aa055dd0539b1c" providerId="LiveId" clId="{6768113B-FBE5-4BAC-8CE9-CCF1358A40AD}" dt="2023-10-30T00:21:09.171" v="3709" actId="1035"/>
          <ac:spMkLst>
            <pc:docMk/>
            <pc:sldMk cId="1803385299" sldId="281"/>
            <ac:spMk id="7" creationId="{20DC13EE-E226-3A6F-03D0-B4815A0EDC18}"/>
          </ac:spMkLst>
        </pc:spChg>
        <pc:spChg chg="mod">
          <ac:chgData name="Rafael Mauricio" userId="b1aa055dd0539b1c" providerId="LiveId" clId="{6768113B-FBE5-4BAC-8CE9-CCF1358A40AD}" dt="2023-10-29T13:34:48.192" v="1114" actId="20577"/>
          <ac:spMkLst>
            <pc:docMk/>
            <pc:sldMk cId="1803385299" sldId="281"/>
            <ac:spMk id="9" creationId="{D71BBAF6-6B7A-2AEB-2375-AB0A2C0BC715}"/>
          </ac:spMkLst>
        </pc:spChg>
        <pc:spChg chg="add mod">
          <ac:chgData name="Rafael Mauricio" userId="b1aa055dd0539b1c" providerId="LiveId" clId="{6768113B-FBE5-4BAC-8CE9-CCF1358A40AD}" dt="2023-10-30T00:21:15.971" v="3736" actId="1035"/>
          <ac:spMkLst>
            <pc:docMk/>
            <pc:sldMk cId="1803385299" sldId="281"/>
            <ac:spMk id="14" creationId="{57063624-1509-BF6F-7BA6-EAF570C02D3D}"/>
          </ac:spMkLst>
        </pc:spChg>
        <pc:spChg chg="del">
          <ac:chgData name="Rafael Mauricio" userId="b1aa055dd0539b1c" providerId="LiveId" clId="{6768113B-FBE5-4BAC-8CE9-CCF1358A40AD}" dt="2023-10-30T00:20:55.415" v="3659" actId="478"/>
          <ac:spMkLst>
            <pc:docMk/>
            <pc:sldMk cId="1803385299" sldId="281"/>
            <ac:spMk id="280" creationId="{00000000-0000-0000-0000-000000000000}"/>
          </ac:spMkLst>
        </pc:spChg>
        <pc:picChg chg="add mod">
          <ac:chgData name="Rafael Mauricio" userId="b1aa055dd0539b1c" providerId="LiveId" clId="{6768113B-FBE5-4BAC-8CE9-CCF1358A40AD}" dt="2023-10-29T13:34:08.583" v="1063" actId="1076"/>
          <ac:picMkLst>
            <pc:docMk/>
            <pc:sldMk cId="1803385299" sldId="281"/>
            <ac:picMk id="4" creationId="{51297913-E347-A0FF-FFD0-CCD96B523AD7}"/>
          </ac:picMkLst>
        </pc:picChg>
        <pc:picChg chg="add mod">
          <ac:chgData name="Rafael Mauricio" userId="b1aa055dd0539b1c" providerId="LiveId" clId="{6768113B-FBE5-4BAC-8CE9-CCF1358A40AD}" dt="2023-10-30T00:21:09.171" v="3709" actId="1035"/>
          <ac:picMkLst>
            <pc:docMk/>
            <pc:sldMk cId="1803385299" sldId="281"/>
            <ac:picMk id="6" creationId="{6ACB7932-128A-06AE-FE8D-51AAEE51157F}"/>
          </ac:picMkLst>
        </pc:picChg>
        <pc:picChg chg="del">
          <ac:chgData name="Rafael Mauricio" userId="b1aa055dd0539b1c" providerId="LiveId" clId="{6768113B-FBE5-4BAC-8CE9-CCF1358A40AD}" dt="2023-10-29T13:33:50.610" v="1061" actId="478"/>
          <ac:picMkLst>
            <pc:docMk/>
            <pc:sldMk cId="1803385299" sldId="281"/>
            <ac:picMk id="8" creationId="{8409D4DA-7470-DC77-9E39-E035C2C7C185}"/>
          </ac:picMkLst>
        </pc:picChg>
        <pc:picChg chg="add mod">
          <ac:chgData name="Rafael Mauricio" userId="b1aa055dd0539b1c" providerId="LiveId" clId="{6768113B-FBE5-4BAC-8CE9-CCF1358A40AD}" dt="2023-10-30T00:21:15.971" v="3736" actId="1035"/>
          <ac:picMkLst>
            <pc:docMk/>
            <pc:sldMk cId="1803385299" sldId="281"/>
            <ac:picMk id="11" creationId="{882C4902-2FA1-4B38-5CC6-F13D6877C9FA}"/>
          </ac:picMkLst>
        </pc:picChg>
        <pc:picChg chg="add del">
          <ac:chgData name="Rafael Mauricio" userId="b1aa055dd0539b1c" providerId="LiveId" clId="{6768113B-FBE5-4BAC-8CE9-CCF1358A40AD}" dt="2023-10-29T13:36:41.065" v="1217" actId="22"/>
          <ac:picMkLst>
            <pc:docMk/>
            <pc:sldMk cId="1803385299" sldId="281"/>
            <ac:picMk id="13" creationId="{3311175E-B0BA-B048-2115-E45E1F3BA62E}"/>
          </ac:picMkLst>
        </pc:picChg>
      </pc:sldChg>
      <pc:sldChg chg="addSp modSp add mod setBg">
        <pc:chgData name="Rafael Mauricio" userId="b1aa055dd0539b1c" providerId="LiveId" clId="{6768113B-FBE5-4BAC-8CE9-CCF1358A40AD}" dt="2023-10-30T00:22:28.276" v="3745" actId="20577"/>
        <pc:sldMkLst>
          <pc:docMk/>
          <pc:sldMk cId="3634148475" sldId="282"/>
        </pc:sldMkLst>
        <pc:spChg chg="add mod">
          <ac:chgData name="Rafael Mauricio" userId="b1aa055dd0539b1c" providerId="LiveId" clId="{6768113B-FBE5-4BAC-8CE9-CCF1358A40AD}" dt="2023-10-29T14:45:24.727" v="1444" actId="313"/>
          <ac:spMkLst>
            <pc:docMk/>
            <pc:sldMk cId="3634148475" sldId="282"/>
            <ac:spMk id="7" creationId="{11C11F6C-C5FB-09EA-FB54-F7E01D36FDEA}"/>
          </ac:spMkLst>
        </pc:spChg>
        <pc:spChg chg="mod">
          <ac:chgData name="Rafael Mauricio" userId="b1aa055dd0539b1c" providerId="LiveId" clId="{6768113B-FBE5-4BAC-8CE9-CCF1358A40AD}" dt="2023-10-30T00:22:01.423" v="3739"/>
          <ac:spMkLst>
            <pc:docMk/>
            <pc:sldMk cId="3634148475" sldId="282"/>
            <ac:spMk id="9" creationId="{D71BBAF6-6B7A-2AEB-2375-AB0A2C0BC715}"/>
          </ac:spMkLst>
        </pc:spChg>
        <pc:spChg chg="add mod">
          <ac:chgData name="Rafael Mauricio" userId="b1aa055dd0539b1c" providerId="LiveId" clId="{6768113B-FBE5-4BAC-8CE9-CCF1358A40AD}" dt="2023-10-30T00:22:28.276" v="3745" actId="20577"/>
          <ac:spMkLst>
            <pc:docMk/>
            <pc:sldMk cId="3634148475" sldId="282"/>
            <ac:spMk id="12" creationId="{DF54BFD7-8175-93DE-FE94-1DD87C6F327D}"/>
          </ac:spMkLst>
        </pc:spChg>
        <pc:spChg chg="mod">
          <ac:chgData name="Rafael Mauricio" userId="b1aa055dd0539b1c" providerId="LiveId" clId="{6768113B-FBE5-4BAC-8CE9-CCF1358A40AD}" dt="2023-10-29T14:44:02.628" v="1358" actId="20577"/>
          <ac:spMkLst>
            <pc:docMk/>
            <pc:sldMk cId="3634148475" sldId="282"/>
            <ac:spMk id="280" creationId="{00000000-0000-0000-0000-000000000000}"/>
          </ac:spMkLst>
        </pc:spChg>
        <pc:picChg chg="add mod">
          <ac:chgData name="Rafael Mauricio" userId="b1aa055dd0539b1c" providerId="LiveId" clId="{6768113B-FBE5-4BAC-8CE9-CCF1358A40AD}" dt="2023-10-29T14:42:50.221" v="1298" actId="1076"/>
          <ac:picMkLst>
            <pc:docMk/>
            <pc:sldMk cId="3634148475" sldId="282"/>
            <ac:picMk id="4" creationId="{90D2BA09-1F77-3D8C-E038-08ABA769848D}"/>
          </ac:picMkLst>
        </pc:picChg>
        <pc:picChg chg="add mod">
          <ac:chgData name="Rafael Mauricio" userId="b1aa055dd0539b1c" providerId="LiveId" clId="{6768113B-FBE5-4BAC-8CE9-CCF1358A40AD}" dt="2023-10-29T14:44:34.397" v="1360" actId="1076"/>
          <ac:picMkLst>
            <pc:docMk/>
            <pc:sldMk cId="3634148475" sldId="282"/>
            <ac:picMk id="6" creationId="{23E1BBF5-D9A8-52FD-A094-7994074C958E}"/>
          </ac:picMkLst>
        </pc:picChg>
        <pc:picChg chg="add mod">
          <ac:chgData name="Rafael Mauricio" userId="b1aa055dd0539b1c" providerId="LiveId" clId="{6768113B-FBE5-4BAC-8CE9-CCF1358A40AD}" dt="2023-10-29T14:46:12.371" v="1446" actId="1076"/>
          <ac:picMkLst>
            <pc:docMk/>
            <pc:sldMk cId="3634148475" sldId="282"/>
            <ac:picMk id="11" creationId="{86A36E08-E7D4-5F75-AD2E-F166693E0591}"/>
          </ac:picMkLst>
        </pc:picChg>
      </pc:sldChg>
      <pc:sldChg chg="addSp delSp modSp add mod">
        <pc:chgData name="Rafael Mauricio" userId="b1aa055dd0539b1c" providerId="LiveId" clId="{6768113B-FBE5-4BAC-8CE9-CCF1358A40AD}" dt="2023-10-30T00:25:28.741" v="3814" actId="20577"/>
        <pc:sldMkLst>
          <pc:docMk/>
          <pc:sldMk cId="671893775" sldId="283"/>
        </pc:sldMkLst>
        <pc:spChg chg="add mod">
          <ac:chgData name="Rafael Mauricio" userId="b1aa055dd0539b1c" providerId="LiveId" clId="{6768113B-FBE5-4BAC-8CE9-CCF1358A40AD}" dt="2023-10-30T00:24:33.662" v="3753" actId="1076"/>
          <ac:spMkLst>
            <pc:docMk/>
            <pc:sldMk cId="671893775" sldId="283"/>
            <ac:spMk id="4" creationId="{4186455E-0FDD-FFD0-A033-56B7A0799813}"/>
          </ac:spMkLst>
        </pc:spChg>
        <pc:spChg chg="del">
          <ac:chgData name="Rafael Mauricio" userId="b1aa055dd0539b1c" providerId="LiveId" clId="{6768113B-FBE5-4BAC-8CE9-CCF1358A40AD}" dt="2023-10-29T14:48:04.753" v="1557" actId="478"/>
          <ac:spMkLst>
            <pc:docMk/>
            <pc:sldMk cId="671893775" sldId="283"/>
            <ac:spMk id="7" creationId="{11C11F6C-C5FB-09EA-FB54-F7E01D36FDEA}"/>
          </ac:spMkLst>
        </pc:spChg>
        <pc:spChg chg="del">
          <ac:chgData name="Rafael Mauricio" userId="b1aa055dd0539b1c" providerId="LiveId" clId="{6768113B-FBE5-4BAC-8CE9-CCF1358A40AD}" dt="2023-10-29T14:48:04.753" v="1557" actId="478"/>
          <ac:spMkLst>
            <pc:docMk/>
            <pc:sldMk cId="671893775" sldId="283"/>
            <ac:spMk id="9" creationId="{D71BBAF6-6B7A-2AEB-2375-AB0A2C0BC715}"/>
          </ac:spMkLst>
        </pc:spChg>
        <pc:spChg chg="add mod">
          <ac:chgData name="Rafael Mauricio" userId="b1aa055dd0539b1c" providerId="LiveId" clId="{6768113B-FBE5-4BAC-8CE9-CCF1358A40AD}" dt="2023-10-30T00:25:28.741" v="3814" actId="20577"/>
          <ac:spMkLst>
            <pc:docMk/>
            <pc:sldMk cId="671893775" sldId="283"/>
            <ac:spMk id="10" creationId="{81DE32CE-4D77-931A-4046-D3D73F2FFF1F}"/>
          </ac:spMkLst>
        </pc:spChg>
        <pc:spChg chg="del">
          <ac:chgData name="Rafael Mauricio" userId="b1aa055dd0539b1c" providerId="LiveId" clId="{6768113B-FBE5-4BAC-8CE9-CCF1358A40AD}" dt="2023-10-29T14:48:04.753" v="1557" actId="478"/>
          <ac:spMkLst>
            <pc:docMk/>
            <pc:sldMk cId="671893775" sldId="283"/>
            <ac:spMk id="12" creationId="{DF54BFD7-8175-93DE-FE94-1DD87C6F327D}"/>
          </ac:spMkLst>
        </pc:spChg>
        <pc:spChg chg="add del mod">
          <ac:chgData name="Rafael Mauricio" userId="b1aa055dd0539b1c" providerId="LiveId" clId="{6768113B-FBE5-4BAC-8CE9-CCF1358A40AD}" dt="2023-10-30T00:24:18.314" v="3750" actId="478"/>
          <ac:spMkLst>
            <pc:docMk/>
            <pc:sldMk cId="671893775" sldId="283"/>
            <ac:spMk id="15" creationId="{F3D9AF8D-416F-E9A9-7EC7-15BA5B9AAB00}"/>
          </ac:spMkLst>
        </pc:spChg>
        <pc:spChg chg="del">
          <ac:chgData name="Rafael Mauricio" userId="b1aa055dd0539b1c" providerId="LiveId" clId="{6768113B-FBE5-4BAC-8CE9-CCF1358A40AD}" dt="2023-10-29T14:48:04.753" v="1557" actId="478"/>
          <ac:spMkLst>
            <pc:docMk/>
            <pc:sldMk cId="671893775" sldId="283"/>
            <ac:spMk id="280" creationId="{00000000-0000-0000-0000-000000000000}"/>
          </ac:spMkLst>
        </pc:spChg>
        <pc:picChg chg="add mod">
          <ac:chgData name="Rafael Mauricio" userId="b1aa055dd0539b1c" providerId="LiveId" clId="{6768113B-FBE5-4BAC-8CE9-CCF1358A40AD}" dt="2023-10-30T00:24:33.662" v="3753" actId="1076"/>
          <ac:picMkLst>
            <pc:docMk/>
            <pc:sldMk cId="671893775" sldId="283"/>
            <ac:picMk id="3" creationId="{AC5C73B9-11E4-8AA3-41EC-BE41ED5988A8}"/>
          </ac:picMkLst>
        </pc:picChg>
        <pc:picChg chg="del">
          <ac:chgData name="Rafael Mauricio" userId="b1aa055dd0539b1c" providerId="LiveId" clId="{6768113B-FBE5-4BAC-8CE9-CCF1358A40AD}" dt="2023-10-29T14:48:04.753" v="1557" actId="478"/>
          <ac:picMkLst>
            <pc:docMk/>
            <pc:sldMk cId="671893775" sldId="283"/>
            <ac:picMk id="4" creationId="{90D2BA09-1F77-3D8C-E038-08ABA769848D}"/>
          </ac:picMkLst>
        </pc:picChg>
        <pc:picChg chg="add mod">
          <ac:chgData name="Rafael Mauricio" userId="b1aa055dd0539b1c" providerId="LiveId" clId="{6768113B-FBE5-4BAC-8CE9-CCF1358A40AD}" dt="2023-10-30T00:25:12.643" v="3812" actId="1036"/>
          <ac:picMkLst>
            <pc:docMk/>
            <pc:sldMk cId="671893775" sldId="283"/>
            <ac:picMk id="5" creationId="{530DD1BC-0CDD-CE75-21F5-900DD48B02F0}"/>
          </ac:picMkLst>
        </pc:picChg>
        <pc:picChg chg="del">
          <ac:chgData name="Rafael Mauricio" userId="b1aa055dd0539b1c" providerId="LiveId" clId="{6768113B-FBE5-4BAC-8CE9-CCF1358A40AD}" dt="2023-10-29T14:48:04.753" v="1557" actId="478"/>
          <ac:picMkLst>
            <pc:docMk/>
            <pc:sldMk cId="671893775" sldId="283"/>
            <ac:picMk id="6" creationId="{23E1BBF5-D9A8-52FD-A094-7994074C958E}"/>
          </ac:picMkLst>
        </pc:picChg>
        <pc:picChg chg="del">
          <ac:chgData name="Rafael Mauricio" userId="b1aa055dd0539b1c" providerId="LiveId" clId="{6768113B-FBE5-4BAC-8CE9-CCF1358A40AD}" dt="2023-10-29T14:48:04.753" v="1557" actId="478"/>
          <ac:picMkLst>
            <pc:docMk/>
            <pc:sldMk cId="671893775" sldId="283"/>
            <ac:picMk id="8" creationId="{8409D4DA-7470-DC77-9E39-E035C2C7C185}"/>
          </ac:picMkLst>
        </pc:picChg>
        <pc:picChg chg="del">
          <ac:chgData name="Rafael Mauricio" userId="b1aa055dd0539b1c" providerId="LiveId" clId="{6768113B-FBE5-4BAC-8CE9-CCF1358A40AD}" dt="2023-10-29T14:48:04.753" v="1557" actId="478"/>
          <ac:picMkLst>
            <pc:docMk/>
            <pc:sldMk cId="671893775" sldId="283"/>
            <ac:picMk id="11" creationId="{86A36E08-E7D4-5F75-AD2E-F166693E0591}"/>
          </ac:picMkLst>
        </pc:picChg>
        <pc:picChg chg="add del mod">
          <ac:chgData name="Rafael Mauricio" userId="b1aa055dd0539b1c" providerId="LiveId" clId="{6768113B-FBE5-4BAC-8CE9-CCF1358A40AD}" dt="2023-10-30T00:24:18.314" v="3750" actId="478"/>
          <ac:picMkLst>
            <pc:docMk/>
            <pc:sldMk cId="671893775" sldId="283"/>
            <ac:picMk id="14" creationId="{74F139C1-903A-0A4F-806F-6EA77F98C3E6}"/>
          </ac:picMkLst>
        </pc:picChg>
      </pc:sldChg>
      <pc:sldChg chg="addSp delSp modSp add mod">
        <pc:chgData name="Rafael Mauricio" userId="b1aa055dd0539b1c" providerId="LiveId" clId="{6768113B-FBE5-4BAC-8CE9-CCF1358A40AD}" dt="2023-10-30T00:25:56.270" v="3831" actId="20577"/>
        <pc:sldMkLst>
          <pc:docMk/>
          <pc:sldMk cId="3383758612" sldId="284"/>
        </pc:sldMkLst>
        <pc:spChg chg="add del mod">
          <ac:chgData name="Rafael Mauricio" userId="b1aa055dd0539b1c" providerId="LiveId" clId="{6768113B-FBE5-4BAC-8CE9-CCF1358A40AD}" dt="2023-10-30T00:24:26.806" v="3751" actId="21"/>
          <ac:spMkLst>
            <pc:docMk/>
            <pc:sldMk cId="3383758612" sldId="284"/>
            <ac:spMk id="6" creationId="{A61AE5C2-85D9-4596-7D9F-27F63D9A2DDB}"/>
          </ac:spMkLst>
        </pc:spChg>
        <pc:spChg chg="add mod">
          <ac:chgData name="Rafael Mauricio" userId="b1aa055dd0539b1c" providerId="LiveId" clId="{6768113B-FBE5-4BAC-8CE9-CCF1358A40AD}" dt="2023-10-30T00:25:56.270" v="3831" actId="20577"/>
          <ac:spMkLst>
            <pc:docMk/>
            <pc:sldMk cId="3383758612" sldId="284"/>
            <ac:spMk id="9" creationId="{5F01BC57-AE77-E812-7803-27C44D42A21C}"/>
          </ac:spMkLst>
        </pc:spChg>
        <pc:spChg chg="del">
          <ac:chgData name="Rafael Mauricio" userId="b1aa055dd0539b1c" providerId="LiveId" clId="{6768113B-FBE5-4BAC-8CE9-CCF1358A40AD}" dt="2023-10-29T15:03:35.991" v="1724" actId="478"/>
          <ac:spMkLst>
            <pc:docMk/>
            <pc:sldMk cId="3383758612" sldId="284"/>
            <ac:spMk id="10" creationId="{81DE32CE-4D77-931A-4046-D3D73F2FFF1F}"/>
          </ac:spMkLst>
        </pc:spChg>
        <pc:spChg chg="del mod">
          <ac:chgData name="Rafael Mauricio" userId="b1aa055dd0539b1c" providerId="LiveId" clId="{6768113B-FBE5-4BAC-8CE9-CCF1358A40AD}" dt="2023-10-29T15:03:44.205" v="1727" actId="478"/>
          <ac:spMkLst>
            <pc:docMk/>
            <pc:sldMk cId="3383758612" sldId="284"/>
            <ac:spMk id="15" creationId="{F3D9AF8D-416F-E9A9-7EC7-15BA5B9AAB00}"/>
          </ac:spMkLst>
        </pc:spChg>
        <pc:picChg chg="add del mod">
          <ac:chgData name="Rafael Mauricio" userId="b1aa055dd0539b1c" providerId="LiveId" clId="{6768113B-FBE5-4BAC-8CE9-CCF1358A40AD}" dt="2023-10-30T00:24:26.806" v="3751" actId="21"/>
          <ac:picMkLst>
            <pc:docMk/>
            <pc:sldMk cId="3383758612" sldId="284"/>
            <ac:picMk id="4" creationId="{CA18CD5D-A74E-F0F3-7164-73B73406FC94}"/>
          </ac:picMkLst>
        </pc:picChg>
        <pc:picChg chg="del">
          <ac:chgData name="Rafael Mauricio" userId="b1aa055dd0539b1c" providerId="LiveId" clId="{6768113B-FBE5-4BAC-8CE9-CCF1358A40AD}" dt="2023-10-29T15:03:32.944" v="1723" actId="478"/>
          <ac:picMkLst>
            <pc:docMk/>
            <pc:sldMk cId="3383758612" sldId="284"/>
            <ac:picMk id="5" creationId="{530DD1BC-0CDD-CE75-21F5-900DD48B02F0}"/>
          </ac:picMkLst>
        </pc:picChg>
        <pc:picChg chg="add mod">
          <ac:chgData name="Rafael Mauricio" userId="b1aa055dd0539b1c" providerId="LiveId" clId="{6768113B-FBE5-4BAC-8CE9-CCF1358A40AD}" dt="2023-10-30T00:25:00.012" v="3801" actId="1076"/>
          <ac:picMkLst>
            <pc:docMk/>
            <pc:sldMk cId="3383758612" sldId="284"/>
            <ac:picMk id="8" creationId="{07147931-1B49-4614-9A2B-6274347332C1}"/>
          </ac:picMkLst>
        </pc:picChg>
        <pc:picChg chg="add mod">
          <ac:chgData name="Rafael Mauricio" userId="b1aa055dd0539b1c" providerId="LiveId" clId="{6768113B-FBE5-4BAC-8CE9-CCF1358A40AD}" dt="2023-10-30T00:25:02.517" v="3802" actId="1076"/>
          <ac:picMkLst>
            <pc:docMk/>
            <pc:sldMk cId="3383758612" sldId="284"/>
            <ac:picMk id="12" creationId="{F4E93492-9E62-4D77-4EE2-C1E74C124028}"/>
          </ac:picMkLst>
        </pc:picChg>
        <pc:picChg chg="del">
          <ac:chgData name="Rafael Mauricio" userId="b1aa055dd0539b1c" providerId="LiveId" clId="{6768113B-FBE5-4BAC-8CE9-CCF1358A40AD}" dt="2023-10-29T15:03:38.254" v="1725" actId="478"/>
          <ac:picMkLst>
            <pc:docMk/>
            <pc:sldMk cId="3383758612" sldId="284"/>
            <ac:picMk id="14" creationId="{74F139C1-903A-0A4F-806F-6EA77F98C3E6}"/>
          </ac:picMkLst>
        </pc:picChg>
      </pc:sldChg>
      <pc:sldChg chg="addSp delSp modSp add mod">
        <pc:chgData name="Rafael Mauricio" userId="b1aa055dd0539b1c" providerId="LiveId" clId="{6768113B-FBE5-4BAC-8CE9-CCF1358A40AD}" dt="2023-10-30T00:41:25.263" v="4054"/>
        <pc:sldMkLst>
          <pc:docMk/>
          <pc:sldMk cId="2698425470" sldId="285"/>
        </pc:sldMkLst>
        <pc:spChg chg="add mod">
          <ac:chgData name="Rafael Mauricio" userId="b1aa055dd0539b1c" providerId="LiveId" clId="{6768113B-FBE5-4BAC-8CE9-CCF1358A40AD}" dt="2023-10-30T00:41:25.263" v="4054"/>
          <ac:spMkLst>
            <pc:docMk/>
            <pc:sldMk cId="2698425470" sldId="285"/>
            <ac:spMk id="2" creationId="{5000A9D5-7185-96BB-4B05-BCD82E9E3D5A}"/>
          </ac:spMkLst>
        </pc:spChg>
        <pc:spChg chg="del">
          <ac:chgData name="Rafael Mauricio" userId="b1aa055dd0539b1c" providerId="LiveId" clId="{6768113B-FBE5-4BAC-8CE9-CCF1358A40AD}" dt="2023-10-29T15:07:04.903" v="1824" actId="478"/>
          <ac:spMkLst>
            <pc:docMk/>
            <pc:sldMk cId="2698425470" sldId="285"/>
            <ac:spMk id="3" creationId="{1546102C-8DE2-0C60-004A-5595A9A42BAE}"/>
          </ac:spMkLst>
        </pc:spChg>
        <pc:spChg chg="add mod">
          <ac:chgData name="Rafael Mauricio" userId="b1aa055dd0539b1c" providerId="LiveId" clId="{6768113B-FBE5-4BAC-8CE9-CCF1358A40AD}" dt="2023-10-29T15:08:54.455" v="1843" actId="1076"/>
          <ac:spMkLst>
            <pc:docMk/>
            <pc:sldMk cId="2698425470" sldId="285"/>
            <ac:spMk id="5" creationId="{134A938D-C277-6427-E22E-AE4C2EA07F8F}"/>
          </ac:spMkLst>
        </pc:spChg>
        <pc:spChg chg="del">
          <ac:chgData name="Rafael Mauricio" userId="b1aa055dd0539b1c" providerId="LiveId" clId="{6768113B-FBE5-4BAC-8CE9-CCF1358A40AD}" dt="2023-10-30T00:41:24.008" v="4053" actId="478"/>
          <ac:spMkLst>
            <pc:docMk/>
            <pc:sldMk cId="2698425470" sldId="285"/>
            <ac:spMk id="331" creationId="{00000000-0000-0000-0000-000000000000}"/>
          </ac:spMkLst>
        </pc:spChg>
        <pc:spChg chg="del">
          <ac:chgData name="Rafael Mauricio" userId="b1aa055dd0539b1c" providerId="LiveId" clId="{6768113B-FBE5-4BAC-8CE9-CCF1358A40AD}" dt="2023-10-29T15:07:07.917" v="1825" actId="478"/>
          <ac:spMkLst>
            <pc:docMk/>
            <pc:sldMk cId="2698425470" sldId="285"/>
            <ac:spMk id="332" creationId="{00000000-0000-0000-0000-000000000000}"/>
          </ac:spMkLst>
        </pc:spChg>
        <pc:picChg chg="add mod">
          <ac:chgData name="Rafael Mauricio" userId="b1aa055dd0539b1c" providerId="LiveId" clId="{6768113B-FBE5-4BAC-8CE9-CCF1358A40AD}" dt="2023-10-29T15:09:02.330" v="1845" actId="1076"/>
          <ac:picMkLst>
            <pc:docMk/>
            <pc:sldMk cId="2698425470" sldId="285"/>
            <ac:picMk id="4" creationId="{97900C7A-D857-754E-0605-0F97E79B38E8}"/>
          </ac:picMkLst>
        </pc:picChg>
        <pc:picChg chg="del">
          <ac:chgData name="Rafael Mauricio" userId="b1aa055dd0539b1c" providerId="LiveId" clId="{6768113B-FBE5-4BAC-8CE9-CCF1358A40AD}" dt="2023-10-29T15:07:09.778" v="1826" actId="478"/>
          <ac:picMkLst>
            <pc:docMk/>
            <pc:sldMk cId="2698425470" sldId="285"/>
            <ac:picMk id="334" creationId="{00000000-0000-0000-0000-000000000000}"/>
          </ac:picMkLst>
        </pc:picChg>
      </pc:sldChg>
      <pc:sldChg chg="addSp delSp modSp add mod">
        <pc:chgData name="Rafael Mauricio" userId="b1aa055dd0539b1c" providerId="LiveId" clId="{6768113B-FBE5-4BAC-8CE9-CCF1358A40AD}" dt="2023-10-30T00:26:10.089" v="3841" actId="20577"/>
        <pc:sldMkLst>
          <pc:docMk/>
          <pc:sldMk cId="3538337840" sldId="286"/>
        </pc:sldMkLst>
        <pc:spChg chg="del">
          <ac:chgData name="Rafael Mauricio" userId="b1aa055dd0539b1c" providerId="LiveId" clId="{6768113B-FBE5-4BAC-8CE9-CCF1358A40AD}" dt="2023-10-29T15:14:52.710" v="2066" actId="478"/>
          <ac:spMkLst>
            <pc:docMk/>
            <pc:sldMk cId="3538337840" sldId="286"/>
            <ac:spMk id="6" creationId="{A61AE5C2-85D9-4596-7D9F-27F63D9A2DDB}"/>
          </ac:spMkLst>
        </pc:spChg>
        <pc:spChg chg="mod">
          <ac:chgData name="Rafael Mauricio" userId="b1aa055dd0539b1c" providerId="LiveId" clId="{6768113B-FBE5-4BAC-8CE9-CCF1358A40AD}" dt="2023-10-30T00:26:10.089" v="3841" actId="20577"/>
          <ac:spMkLst>
            <pc:docMk/>
            <pc:sldMk cId="3538337840" sldId="286"/>
            <ac:spMk id="9" creationId="{5F01BC57-AE77-E812-7803-27C44D42A21C}"/>
          </ac:spMkLst>
        </pc:spChg>
        <pc:picChg chg="del">
          <ac:chgData name="Rafael Mauricio" userId="b1aa055dd0539b1c" providerId="LiveId" clId="{6768113B-FBE5-4BAC-8CE9-CCF1358A40AD}" dt="2023-10-29T15:14:49.812" v="2065" actId="478"/>
          <ac:picMkLst>
            <pc:docMk/>
            <pc:sldMk cId="3538337840" sldId="286"/>
            <ac:picMk id="4" creationId="{CA18CD5D-A74E-F0F3-7164-73B73406FC94}"/>
          </ac:picMkLst>
        </pc:picChg>
        <pc:picChg chg="add mod">
          <ac:chgData name="Rafael Mauricio" userId="b1aa055dd0539b1c" providerId="LiveId" clId="{6768113B-FBE5-4BAC-8CE9-CCF1358A40AD}" dt="2023-10-29T15:15:40.028" v="2088" actId="1076"/>
          <ac:picMkLst>
            <pc:docMk/>
            <pc:sldMk cId="3538337840" sldId="286"/>
            <ac:picMk id="5" creationId="{1542DD18-24EF-6885-208F-A68BDA145B94}"/>
          </ac:picMkLst>
        </pc:picChg>
        <pc:picChg chg="del">
          <ac:chgData name="Rafael Mauricio" userId="b1aa055dd0539b1c" providerId="LiveId" clId="{6768113B-FBE5-4BAC-8CE9-CCF1358A40AD}" dt="2023-10-29T15:14:57.868" v="2067" actId="478"/>
          <ac:picMkLst>
            <pc:docMk/>
            <pc:sldMk cId="3538337840" sldId="286"/>
            <ac:picMk id="8" creationId="{07147931-1B49-4614-9A2B-6274347332C1}"/>
          </ac:picMkLst>
        </pc:picChg>
        <pc:picChg chg="add mod">
          <ac:chgData name="Rafael Mauricio" userId="b1aa055dd0539b1c" providerId="LiveId" clId="{6768113B-FBE5-4BAC-8CE9-CCF1358A40AD}" dt="2023-10-29T15:16:39.813" v="2091" actId="1076"/>
          <ac:picMkLst>
            <pc:docMk/>
            <pc:sldMk cId="3538337840" sldId="286"/>
            <ac:picMk id="10" creationId="{492980E0-44B9-9515-CA11-450CC42574F2}"/>
          </ac:picMkLst>
        </pc:picChg>
        <pc:picChg chg="del">
          <ac:chgData name="Rafael Mauricio" userId="b1aa055dd0539b1c" providerId="LiveId" clId="{6768113B-FBE5-4BAC-8CE9-CCF1358A40AD}" dt="2023-10-29T15:14:59.961" v="2068" actId="478"/>
          <ac:picMkLst>
            <pc:docMk/>
            <pc:sldMk cId="3538337840" sldId="286"/>
            <ac:picMk id="12" creationId="{F4E93492-9E62-4D77-4EE2-C1E74C124028}"/>
          </ac:picMkLst>
        </pc:picChg>
      </pc:sldChg>
      <pc:sldChg chg="addSp delSp modSp add mod">
        <pc:chgData name="Rafael Mauricio" userId="b1aa055dd0539b1c" providerId="LiveId" clId="{6768113B-FBE5-4BAC-8CE9-CCF1358A40AD}" dt="2023-10-30T00:26:19.984" v="3852" actId="20577"/>
        <pc:sldMkLst>
          <pc:docMk/>
          <pc:sldMk cId="1717095755" sldId="287"/>
        </pc:sldMkLst>
        <pc:spChg chg="mod">
          <ac:chgData name="Rafael Mauricio" userId="b1aa055dd0539b1c" providerId="LiveId" clId="{6768113B-FBE5-4BAC-8CE9-CCF1358A40AD}" dt="2023-10-30T00:26:19.984" v="3852" actId="20577"/>
          <ac:spMkLst>
            <pc:docMk/>
            <pc:sldMk cId="1717095755" sldId="287"/>
            <ac:spMk id="9" creationId="{5F01BC57-AE77-E812-7803-27C44D42A21C}"/>
          </ac:spMkLst>
        </pc:spChg>
        <pc:picChg chg="add mod">
          <ac:chgData name="Rafael Mauricio" userId="b1aa055dd0539b1c" providerId="LiveId" clId="{6768113B-FBE5-4BAC-8CE9-CCF1358A40AD}" dt="2023-10-29T15:17:53.074" v="2095" actId="1076"/>
          <ac:picMkLst>
            <pc:docMk/>
            <pc:sldMk cId="1717095755" sldId="287"/>
            <ac:picMk id="4" creationId="{739D8991-32A6-4B91-59D6-DF2F44D9882F}"/>
          </ac:picMkLst>
        </pc:picChg>
        <pc:picChg chg="del">
          <ac:chgData name="Rafael Mauricio" userId="b1aa055dd0539b1c" providerId="LiveId" clId="{6768113B-FBE5-4BAC-8CE9-CCF1358A40AD}" dt="2023-10-29T15:17:46.717" v="2093" actId="478"/>
          <ac:picMkLst>
            <pc:docMk/>
            <pc:sldMk cId="1717095755" sldId="287"/>
            <ac:picMk id="5" creationId="{1542DD18-24EF-6885-208F-A68BDA145B94}"/>
          </ac:picMkLst>
        </pc:picChg>
        <pc:picChg chg="add mod">
          <ac:chgData name="Rafael Mauricio" userId="b1aa055dd0539b1c" providerId="LiveId" clId="{6768113B-FBE5-4BAC-8CE9-CCF1358A40AD}" dt="2023-10-29T15:18:39.701" v="2118" actId="1076"/>
          <ac:picMkLst>
            <pc:docMk/>
            <pc:sldMk cId="1717095755" sldId="287"/>
            <ac:picMk id="7" creationId="{D856FB65-9D15-397C-08D6-9BEF1862DCE9}"/>
          </ac:picMkLst>
        </pc:picChg>
        <pc:picChg chg="del">
          <ac:chgData name="Rafael Mauricio" userId="b1aa055dd0539b1c" providerId="LiveId" clId="{6768113B-FBE5-4BAC-8CE9-CCF1358A40AD}" dt="2023-10-29T15:18:33.474" v="2116" actId="478"/>
          <ac:picMkLst>
            <pc:docMk/>
            <pc:sldMk cId="1717095755" sldId="287"/>
            <ac:picMk id="10" creationId="{492980E0-44B9-9515-CA11-450CC42574F2}"/>
          </ac:picMkLst>
        </pc:picChg>
      </pc:sldChg>
      <pc:sldChg chg="delSp modSp add mod">
        <pc:chgData name="Rafael Mauricio" userId="b1aa055dd0539b1c" providerId="LiveId" clId="{6768113B-FBE5-4BAC-8CE9-CCF1358A40AD}" dt="2023-10-30T00:26:31.700" v="3863" actId="20577"/>
        <pc:sldMkLst>
          <pc:docMk/>
          <pc:sldMk cId="2090616710" sldId="288"/>
        </pc:sldMkLst>
        <pc:spChg chg="mod">
          <ac:chgData name="Rafael Mauricio" userId="b1aa055dd0539b1c" providerId="LiveId" clId="{6768113B-FBE5-4BAC-8CE9-CCF1358A40AD}" dt="2023-10-30T00:26:31.700" v="3863" actId="20577"/>
          <ac:spMkLst>
            <pc:docMk/>
            <pc:sldMk cId="2090616710" sldId="288"/>
            <ac:spMk id="9" creationId="{5F01BC57-AE77-E812-7803-27C44D42A21C}"/>
          </ac:spMkLst>
        </pc:spChg>
        <pc:picChg chg="del">
          <ac:chgData name="Rafael Mauricio" userId="b1aa055dd0539b1c" providerId="LiveId" clId="{6768113B-FBE5-4BAC-8CE9-CCF1358A40AD}" dt="2023-10-29T15:19:29.659" v="2120" actId="478"/>
          <ac:picMkLst>
            <pc:docMk/>
            <pc:sldMk cId="2090616710" sldId="288"/>
            <ac:picMk id="4" creationId="{739D8991-32A6-4B91-59D6-DF2F44D9882F}"/>
          </ac:picMkLst>
        </pc:picChg>
      </pc:sldChg>
      <pc:sldChg chg="addSp delSp modSp add mod">
        <pc:chgData name="Rafael Mauricio" userId="b1aa055dd0539b1c" providerId="LiveId" clId="{6768113B-FBE5-4BAC-8CE9-CCF1358A40AD}" dt="2023-10-30T00:26:42.982" v="3864"/>
        <pc:sldMkLst>
          <pc:docMk/>
          <pc:sldMk cId="2932735898" sldId="289"/>
        </pc:sldMkLst>
        <pc:spChg chg="mod">
          <ac:chgData name="Rafael Mauricio" userId="b1aa055dd0539b1c" providerId="LiveId" clId="{6768113B-FBE5-4BAC-8CE9-CCF1358A40AD}" dt="2023-10-30T00:26:42.982" v="3864"/>
          <ac:spMkLst>
            <pc:docMk/>
            <pc:sldMk cId="2932735898" sldId="289"/>
            <ac:spMk id="9" creationId="{5F01BC57-AE77-E812-7803-27C44D42A21C}"/>
          </ac:spMkLst>
        </pc:spChg>
        <pc:picChg chg="del">
          <ac:chgData name="Rafael Mauricio" userId="b1aa055dd0539b1c" providerId="LiveId" clId="{6768113B-FBE5-4BAC-8CE9-CCF1358A40AD}" dt="2023-10-29T15:20:16.197" v="2125" actId="478"/>
          <ac:picMkLst>
            <pc:docMk/>
            <pc:sldMk cId="2932735898" sldId="289"/>
            <ac:picMk id="4" creationId="{739D8991-32A6-4B91-59D6-DF2F44D9882F}"/>
          </ac:picMkLst>
        </pc:picChg>
        <pc:picChg chg="add mod">
          <ac:chgData name="Rafael Mauricio" userId="b1aa055dd0539b1c" providerId="LiveId" clId="{6768113B-FBE5-4BAC-8CE9-CCF1358A40AD}" dt="2023-10-29T15:20:05.657" v="2124" actId="1076"/>
          <ac:picMkLst>
            <pc:docMk/>
            <pc:sldMk cId="2932735898" sldId="289"/>
            <ac:picMk id="5" creationId="{3D8000F8-8561-229C-42D5-7119B3FB0010}"/>
          </ac:picMkLst>
        </pc:picChg>
        <pc:picChg chg="del">
          <ac:chgData name="Rafael Mauricio" userId="b1aa055dd0539b1c" providerId="LiveId" clId="{6768113B-FBE5-4BAC-8CE9-CCF1358A40AD}" dt="2023-10-29T15:19:33.716" v="2122" actId="478"/>
          <ac:picMkLst>
            <pc:docMk/>
            <pc:sldMk cId="2932735898" sldId="289"/>
            <ac:picMk id="7" creationId="{D856FB65-9D15-397C-08D6-9BEF1862DCE9}"/>
          </ac:picMkLst>
        </pc:picChg>
        <pc:picChg chg="add mod">
          <ac:chgData name="Rafael Mauricio" userId="b1aa055dd0539b1c" providerId="LiveId" clId="{6768113B-FBE5-4BAC-8CE9-CCF1358A40AD}" dt="2023-10-29T15:20:37.728" v="2127" actId="1076"/>
          <ac:picMkLst>
            <pc:docMk/>
            <pc:sldMk cId="2932735898" sldId="289"/>
            <ac:picMk id="8" creationId="{E28654E7-206C-5EA5-1724-37DDC1411D97}"/>
          </ac:picMkLst>
        </pc:picChg>
      </pc:sldChg>
      <pc:sldChg chg="addSp delSp modSp add mod">
        <pc:chgData name="Rafael Mauricio" userId="b1aa055dd0539b1c" providerId="LiveId" clId="{6768113B-FBE5-4BAC-8CE9-CCF1358A40AD}" dt="2023-10-30T00:27:13.997" v="3869" actId="313"/>
        <pc:sldMkLst>
          <pc:docMk/>
          <pc:sldMk cId="1031710094" sldId="290"/>
        </pc:sldMkLst>
        <pc:spChg chg="mod">
          <ac:chgData name="Rafael Mauricio" userId="b1aa055dd0539b1c" providerId="LiveId" clId="{6768113B-FBE5-4BAC-8CE9-CCF1358A40AD}" dt="2023-10-29T15:26:47.315" v="2175" actId="20577"/>
          <ac:spMkLst>
            <pc:docMk/>
            <pc:sldMk cId="1031710094" sldId="290"/>
            <ac:spMk id="9" creationId="{5F01BC57-AE77-E812-7803-27C44D42A21C}"/>
          </ac:spMkLst>
        </pc:spChg>
        <pc:spChg chg="add mod">
          <ac:chgData name="Rafael Mauricio" userId="b1aa055dd0539b1c" providerId="LiveId" clId="{6768113B-FBE5-4BAC-8CE9-CCF1358A40AD}" dt="2023-10-30T00:27:13.997" v="3869" actId="313"/>
          <ac:spMkLst>
            <pc:docMk/>
            <pc:sldMk cId="1031710094" sldId="290"/>
            <ac:spMk id="10" creationId="{C3E64E0C-2B1E-039B-7CA3-25CE760FFFE6}"/>
          </ac:spMkLst>
        </pc:spChg>
        <pc:picChg chg="add mod">
          <ac:chgData name="Rafael Mauricio" userId="b1aa055dd0539b1c" providerId="LiveId" clId="{6768113B-FBE5-4BAC-8CE9-CCF1358A40AD}" dt="2023-10-29T15:25:44.697" v="2151" actId="1076"/>
          <ac:picMkLst>
            <pc:docMk/>
            <pc:sldMk cId="1031710094" sldId="290"/>
            <ac:picMk id="4" creationId="{3D1DD0AC-C0B1-C9F7-5626-601253750130}"/>
          </ac:picMkLst>
        </pc:picChg>
        <pc:picChg chg="del">
          <ac:chgData name="Rafael Mauricio" userId="b1aa055dd0539b1c" providerId="LiveId" clId="{6768113B-FBE5-4BAC-8CE9-CCF1358A40AD}" dt="2023-10-29T15:25:07.169" v="2147" actId="478"/>
          <ac:picMkLst>
            <pc:docMk/>
            <pc:sldMk cId="1031710094" sldId="290"/>
            <ac:picMk id="5" creationId="{3D8000F8-8561-229C-42D5-7119B3FB0010}"/>
          </ac:picMkLst>
        </pc:picChg>
        <pc:picChg chg="add mod">
          <ac:chgData name="Rafael Mauricio" userId="b1aa055dd0539b1c" providerId="LiveId" clId="{6768113B-FBE5-4BAC-8CE9-CCF1358A40AD}" dt="2023-10-29T15:30:32.160" v="2197" actId="1076"/>
          <ac:picMkLst>
            <pc:docMk/>
            <pc:sldMk cId="1031710094" sldId="290"/>
            <ac:picMk id="7" creationId="{5538E03A-CC3C-16F1-EEAD-D644A37ECA07}"/>
          </ac:picMkLst>
        </pc:picChg>
        <pc:picChg chg="del">
          <ac:chgData name="Rafael Mauricio" userId="b1aa055dd0539b1c" providerId="LiveId" clId="{6768113B-FBE5-4BAC-8CE9-CCF1358A40AD}" dt="2023-10-29T15:25:09.544" v="2148" actId="478"/>
          <ac:picMkLst>
            <pc:docMk/>
            <pc:sldMk cId="1031710094" sldId="290"/>
            <ac:picMk id="8" creationId="{E28654E7-206C-5EA5-1724-37DDC1411D97}"/>
          </ac:picMkLst>
        </pc:picChg>
      </pc:sldChg>
      <pc:sldChg chg="addSp delSp modSp add mod">
        <pc:chgData name="Rafael Mauricio" userId="b1aa055dd0539b1c" providerId="LiveId" clId="{6768113B-FBE5-4BAC-8CE9-CCF1358A40AD}" dt="2023-10-30T00:41:35.607" v="4056"/>
        <pc:sldMkLst>
          <pc:docMk/>
          <pc:sldMk cId="762911054" sldId="291"/>
        </pc:sldMkLst>
        <pc:spChg chg="add mod">
          <ac:chgData name="Rafael Mauricio" userId="b1aa055dd0539b1c" providerId="LiveId" clId="{6768113B-FBE5-4BAC-8CE9-CCF1358A40AD}" dt="2023-10-30T00:41:35.607" v="4056"/>
          <ac:spMkLst>
            <pc:docMk/>
            <pc:sldMk cId="762911054" sldId="291"/>
            <ac:spMk id="2" creationId="{36B122AD-2EA3-9179-1FF2-FAAF48A190DE}"/>
          </ac:spMkLst>
        </pc:spChg>
        <pc:spChg chg="mod ord">
          <ac:chgData name="Rafael Mauricio" userId="b1aa055dd0539b1c" providerId="LiveId" clId="{6768113B-FBE5-4BAC-8CE9-CCF1358A40AD}" dt="2023-10-30T00:31:14.878" v="3925" actId="313"/>
          <ac:spMkLst>
            <pc:docMk/>
            <pc:sldMk cId="762911054" sldId="291"/>
            <ac:spMk id="5" creationId="{134A938D-C277-6427-E22E-AE4C2EA07F8F}"/>
          </ac:spMkLst>
        </pc:spChg>
        <pc:spChg chg="del">
          <ac:chgData name="Rafael Mauricio" userId="b1aa055dd0539b1c" providerId="LiveId" clId="{6768113B-FBE5-4BAC-8CE9-CCF1358A40AD}" dt="2023-10-30T00:41:34.545" v="4055" actId="478"/>
          <ac:spMkLst>
            <pc:docMk/>
            <pc:sldMk cId="762911054" sldId="291"/>
            <ac:spMk id="331" creationId="{00000000-0000-0000-0000-000000000000}"/>
          </ac:spMkLst>
        </pc:spChg>
        <pc:spChg chg="ord">
          <ac:chgData name="Rafael Mauricio" userId="b1aa055dd0539b1c" providerId="LiveId" clId="{6768113B-FBE5-4BAC-8CE9-CCF1358A40AD}" dt="2023-10-29T15:29:26.540" v="2194" actId="166"/>
          <ac:spMkLst>
            <pc:docMk/>
            <pc:sldMk cId="762911054" sldId="291"/>
            <ac:spMk id="333" creationId="{00000000-0000-0000-0000-000000000000}"/>
          </ac:spMkLst>
        </pc:spChg>
        <pc:picChg chg="add mod">
          <ac:chgData name="Rafael Mauricio" userId="b1aa055dd0539b1c" providerId="LiveId" clId="{6768113B-FBE5-4BAC-8CE9-CCF1358A40AD}" dt="2023-10-29T15:29:15.848" v="2192" actId="1076"/>
          <ac:picMkLst>
            <pc:docMk/>
            <pc:sldMk cId="762911054" sldId="291"/>
            <ac:picMk id="3" creationId="{B2E4BA34-A0FE-531E-8518-8A9B04ECE62B}"/>
          </ac:picMkLst>
        </pc:picChg>
        <pc:picChg chg="del">
          <ac:chgData name="Rafael Mauricio" userId="b1aa055dd0539b1c" providerId="LiveId" clId="{6768113B-FBE5-4BAC-8CE9-CCF1358A40AD}" dt="2023-10-29T15:27:31.789" v="2177" actId="478"/>
          <ac:picMkLst>
            <pc:docMk/>
            <pc:sldMk cId="762911054" sldId="291"/>
            <ac:picMk id="4" creationId="{97900C7A-D857-754E-0605-0F97E79B38E8}"/>
          </ac:picMkLst>
        </pc:picChg>
      </pc:sldChg>
      <pc:sldChg chg="addSp delSp modSp add mod ord">
        <pc:chgData name="Rafael Mauricio" userId="b1aa055dd0539b1c" providerId="LiveId" clId="{6768113B-FBE5-4BAC-8CE9-CCF1358A40AD}" dt="2023-10-30T00:42:14.911" v="4068"/>
        <pc:sldMkLst>
          <pc:docMk/>
          <pc:sldMk cId="1843499330" sldId="292"/>
        </pc:sldMkLst>
        <pc:spChg chg="add mod">
          <ac:chgData name="Rafael Mauricio" userId="b1aa055dd0539b1c" providerId="LiveId" clId="{6768113B-FBE5-4BAC-8CE9-CCF1358A40AD}" dt="2023-10-30T00:42:14.911" v="4068"/>
          <ac:spMkLst>
            <pc:docMk/>
            <pc:sldMk cId="1843499330" sldId="292"/>
            <ac:spMk id="2" creationId="{3301F229-DCA6-3C2A-957B-B7AA0E040D35}"/>
          </ac:spMkLst>
        </pc:spChg>
        <pc:spChg chg="mod ord">
          <ac:chgData name="Rafael Mauricio" userId="b1aa055dd0539b1c" providerId="LiveId" clId="{6768113B-FBE5-4BAC-8CE9-CCF1358A40AD}" dt="2023-10-30T00:34:48.194" v="3982" actId="20577"/>
          <ac:spMkLst>
            <pc:docMk/>
            <pc:sldMk cId="1843499330" sldId="292"/>
            <ac:spMk id="5" creationId="{134A938D-C277-6427-E22E-AE4C2EA07F8F}"/>
          </ac:spMkLst>
        </pc:spChg>
        <pc:spChg chg="add mod">
          <ac:chgData name="Rafael Mauricio" userId="b1aa055dd0539b1c" providerId="LiveId" clId="{6768113B-FBE5-4BAC-8CE9-CCF1358A40AD}" dt="2023-10-30T00:34:38.474" v="3980" actId="20577"/>
          <ac:spMkLst>
            <pc:docMk/>
            <pc:sldMk cId="1843499330" sldId="292"/>
            <ac:spMk id="6" creationId="{EADD3731-F498-841F-E136-198712E4F220}"/>
          </ac:spMkLst>
        </pc:spChg>
        <pc:spChg chg="del">
          <ac:chgData name="Rafael Mauricio" userId="b1aa055dd0539b1c" providerId="LiveId" clId="{6768113B-FBE5-4BAC-8CE9-CCF1358A40AD}" dt="2023-10-30T00:42:14.056" v="4067" actId="478"/>
          <ac:spMkLst>
            <pc:docMk/>
            <pc:sldMk cId="1843499330" sldId="292"/>
            <ac:spMk id="331" creationId="{00000000-0000-0000-0000-000000000000}"/>
          </ac:spMkLst>
        </pc:spChg>
        <pc:spChg chg="ord">
          <ac:chgData name="Rafael Mauricio" userId="b1aa055dd0539b1c" providerId="LiveId" clId="{6768113B-FBE5-4BAC-8CE9-CCF1358A40AD}" dt="2023-10-29T15:32:48.092" v="2246" actId="166"/>
          <ac:spMkLst>
            <pc:docMk/>
            <pc:sldMk cId="1843499330" sldId="292"/>
            <ac:spMk id="333" creationId="{00000000-0000-0000-0000-000000000000}"/>
          </ac:spMkLst>
        </pc:spChg>
        <pc:picChg chg="del">
          <ac:chgData name="Rafael Mauricio" userId="b1aa055dd0539b1c" providerId="LiveId" clId="{6768113B-FBE5-4BAC-8CE9-CCF1358A40AD}" dt="2023-10-29T15:31:59.931" v="2240" actId="478"/>
          <ac:picMkLst>
            <pc:docMk/>
            <pc:sldMk cId="1843499330" sldId="292"/>
            <ac:picMk id="3" creationId="{B2E4BA34-A0FE-531E-8518-8A9B04ECE62B}"/>
          </ac:picMkLst>
        </pc:picChg>
        <pc:picChg chg="add mod">
          <ac:chgData name="Rafael Mauricio" userId="b1aa055dd0539b1c" providerId="LiveId" clId="{6768113B-FBE5-4BAC-8CE9-CCF1358A40AD}" dt="2023-10-29T16:11:20.036" v="2650" actId="1076"/>
          <ac:picMkLst>
            <pc:docMk/>
            <pc:sldMk cId="1843499330" sldId="292"/>
            <ac:picMk id="4" creationId="{D7B773A2-2F0A-79FE-A102-F4455E846D7E}"/>
          </ac:picMkLst>
        </pc:picChg>
      </pc:sldChg>
      <pc:sldChg chg="addSp delSp modSp add mod ord">
        <pc:chgData name="Rafael Mauricio" userId="b1aa055dd0539b1c" providerId="LiveId" clId="{6768113B-FBE5-4BAC-8CE9-CCF1358A40AD}" dt="2023-10-30T00:26:57.142" v="3868" actId="20577"/>
        <pc:sldMkLst>
          <pc:docMk/>
          <pc:sldMk cId="1593433168" sldId="293"/>
        </pc:sldMkLst>
        <pc:spChg chg="mod">
          <ac:chgData name="Rafael Mauricio" userId="b1aa055dd0539b1c" providerId="LiveId" clId="{6768113B-FBE5-4BAC-8CE9-CCF1358A40AD}" dt="2023-10-30T00:26:57.142" v="3868" actId="20577"/>
          <ac:spMkLst>
            <pc:docMk/>
            <pc:sldMk cId="1593433168" sldId="293"/>
            <ac:spMk id="9" creationId="{5F01BC57-AE77-E812-7803-27C44D42A21C}"/>
          </ac:spMkLst>
        </pc:spChg>
        <pc:picChg chg="add mod">
          <ac:chgData name="Rafael Mauricio" userId="b1aa055dd0539b1c" providerId="LiveId" clId="{6768113B-FBE5-4BAC-8CE9-CCF1358A40AD}" dt="2023-10-29T15:38:17.853" v="2265" actId="1076"/>
          <ac:picMkLst>
            <pc:docMk/>
            <pc:sldMk cId="1593433168" sldId="293"/>
            <ac:picMk id="4" creationId="{D1F6F2D9-4BE0-EABF-58BA-58F1088E3762}"/>
          </ac:picMkLst>
        </pc:picChg>
        <pc:picChg chg="del">
          <ac:chgData name="Rafael Mauricio" userId="b1aa055dd0539b1c" providerId="LiveId" clId="{6768113B-FBE5-4BAC-8CE9-CCF1358A40AD}" dt="2023-10-29T15:40:33.930" v="2383" actId="478"/>
          <ac:picMkLst>
            <pc:docMk/>
            <pc:sldMk cId="1593433168" sldId="293"/>
            <ac:picMk id="5" creationId="{3D8000F8-8561-229C-42D5-7119B3FB0010}"/>
          </ac:picMkLst>
        </pc:picChg>
        <pc:picChg chg="add mod">
          <ac:chgData name="Rafael Mauricio" userId="b1aa055dd0539b1c" providerId="LiveId" clId="{6768113B-FBE5-4BAC-8CE9-CCF1358A40AD}" dt="2023-10-29T15:40:49.948" v="2389" actId="1076"/>
          <ac:picMkLst>
            <pc:docMk/>
            <pc:sldMk cId="1593433168" sldId="293"/>
            <ac:picMk id="7" creationId="{F1F12A45-BCD6-6C8C-D5C9-CEDCE0DDB6B0}"/>
          </ac:picMkLst>
        </pc:picChg>
        <pc:picChg chg="del">
          <ac:chgData name="Rafael Mauricio" userId="b1aa055dd0539b1c" providerId="LiveId" clId="{6768113B-FBE5-4BAC-8CE9-CCF1358A40AD}" dt="2023-10-29T15:38:11.220" v="2263" actId="478"/>
          <ac:picMkLst>
            <pc:docMk/>
            <pc:sldMk cId="1593433168" sldId="293"/>
            <ac:picMk id="8" creationId="{E28654E7-206C-5EA5-1724-37DDC1411D97}"/>
          </ac:picMkLst>
        </pc:picChg>
      </pc:sldChg>
      <pc:sldChg chg="add del">
        <pc:chgData name="Rafael Mauricio" userId="b1aa055dd0539b1c" providerId="LiveId" clId="{6768113B-FBE5-4BAC-8CE9-CCF1358A40AD}" dt="2023-10-29T15:38:00.201" v="2259" actId="2890"/>
        <pc:sldMkLst>
          <pc:docMk/>
          <pc:sldMk cId="2624731047" sldId="293"/>
        </pc:sldMkLst>
      </pc:sldChg>
      <pc:sldChg chg="add del">
        <pc:chgData name="Rafael Mauricio" userId="b1aa055dd0539b1c" providerId="LiveId" clId="{6768113B-FBE5-4BAC-8CE9-CCF1358A40AD}" dt="2023-10-29T15:43:08.053" v="2391" actId="47"/>
        <pc:sldMkLst>
          <pc:docMk/>
          <pc:sldMk cId="3179909509" sldId="294"/>
        </pc:sldMkLst>
      </pc:sldChg>
      <pc:sldChg chg="addSp delSp modSp add mod ord">
        <pc:chgData name="Rafael Mauricio" userId="b1aa055dd0539b1c" providerId="LiveId" clId="{6768113B-FBE5-4BAC-8CE9-CCF1358A40AD}" dt="2023-10-30T00:27:28.495" v="3870" actId="313"/>
        <pc:sldMkLst>
          <pc:docMk/>
          <pc:sldMk cId="4004538837" sldId="294"/>
        </pc:sldMkLst>
        <pc:spChg chg="mod">
          <ac:chgData name="Rafael Mauricio" userId="b1aa055dd0539b1c" providerId="LiveId" clId="{6768113B-FBE5-4BAC-8CE9-CCF1358A40AD}" dt="2023-10-29T15:43:41.052" v="2417" actId="20577"/>
          <ac:spMkLst>
            <pc:docMk/>
            <pc:sldMk cId="4004538837" sldId="294"/>
            <ac:spMk id="9" creationId="{5F01BC57-AE77-E812-7803-27C44D42A21C}"/>
          </ac:spMkLst>
        </pc:spChg>
        <pc:spChg chg="mod">
          <ac:chgData name="Rafael Mauricio" userId="b1aa055dd0539b1c" providerId="LiveId" clId="{6768113B-FBE5-4BAC-8CE9-CCF1358A40AD}" dt="2023-10-30T00:27:28.495" v="3870" actId="313"/>
          <ac:spMkLst>
            <pc:docMk/>
            <pc:sldMk cId="4004538837" sldId="294"/>
            <ac:spMk id="10" creationId="{C3E64E0C-2B1E-039B-7CA3-25CE760FFFE6}"/>
          </ac:spMkLst>
        </pc:spChg>
        <pc:spChg chg="add mod">
          <ac:chgData name="Rafael Mauricio" userId="b1aa055dd0539b1c" providerId="LiveId" clId="{6768113B-FBE5-4BAC-8CE9-CCF1358A40AD}" dt="2023-10-29T15:49:58.906" v="2533" actId="20577"/>
          <ac:spMkLst>
            <pc:docMk/>
            <pc:sldMk cId="4004538837" sldId="294"/>
            <ac:spMk id="11" creationId="{EEF49184-34E4-9907-F968-21F29B9721AC}"/>
          </ac:spMkLst>
        </pc:spChg>
        <pc:picChg chg="del">
          <ac:chgData name="Rafael Mauricio" userId="b1aa055dd0539b1c" providerId="LiveId" clId="{6768113B-FBE5-4BAC-8CE9-CCF1358A40AD}" dt="2023-10-29T15:43:15.672" v="2395" actId="478"/>
          <ac:picMkLst>
            <pc:docMk/>
            <pc:sldMk cId="4004538837" sldId="294"/>
            <ac:picMk id="4" creationId="{3D1DD0AC-C0B1-C9F7-5626-601253750130}"/>
          </ac:picMkLst>
        </pc:picChg>
        <pc:picChg chg="add mod">
          <ac:chgData name="Rafael Mauricio" userId="b1aa055dd0539b1c" providerId="LiveId" clId="{6768113B-FBE5-4BAC-8CE9-CCF1358A40AD}" dt="2023-10-29T15:43:22.840" v="2397" actId="1076"/>
          <ac:picMkLst>
            <pc:docMk/>
            <pc:sldMk cId="4004538837" sldId="294"/>
            <ac:picMk id="5" creationId="{9C855E2C-CCD4-EDA4-97D7-ADF6693A6F89}"/>
          </ac:picMkLst>
        </pc:picChg>
        <pc:picChg chg="mod">
          <ac:chgData name="Rafael Mauricio" userId="b1aa055dd0539b1c" providerId="LiveId" clId="{6768113B-FBE5-4BAC-8CE9-CCF1358A40AD}" dt="2023-10-29T15:49:09.602" v="2453" actId="1035"/>
          <ac:picMkLst>
            <pc:docMk/>
            <pc:sldMk cId="4004538837" sldId="294"/>
            <ac:picMk id="7" creationId="{5538E03A-CC3C-16F1-EEAD-D644A37ECA07}"/>
          </ac:picMkLst>
        </pc:picChg>
        <pc:picChg chg="add mod">
          <ac:chgData name="Rafael Mauricio" userId="b1aa055dd0539b1c" providerId="LiveId" clId="{6768113B-FBE5-4BAC-8CE9-CCF1358A40AD}" dt="2023-10-29T15:49:26.252" v="2498" actId="1037"/>
          <ac:picMkLst>
            <pc:docMk/>
            <pc:sldMk cId="4004538837" sldId="294"/>
            <ac:picMk id="8" creationId="{8CCF8587-E28C-C8DE-440A-E7420EB79DB0}"/>
          </ac:picMkLst>
        </pc:picChg>
      </pc:sldChg>
      <pc:sldChg chg="addSp delSp modSp add mod">
        <pc:chgData name="Rafael Mauricio" userId="b1aa055dd0539b1c" providerId="LiveId" clId="{6768113B-FBE5-4BAC-8CE9-CCF1358A40AD}" dt="2023-10-30T00:41:41.584" v="4058"/>
        <pc:sldMkLst>
          <pc:docMk/>
          <pc:sldMk cId="2078729179" sldId="295"/>
        </pc:sldMkLst>
        <pc:spChg chg="add mod">
          <ac:chgData name="Rafael Mauricio" userId="b1aa055dd0539b1c" providerId="LiveId" clId="{6768113B-FBE5-4BAC-8CE9-CCF1358A40AD}" dt="2023-10-30T00:41:41.584" v="4058"/>
          <ac:spMkLst>
            <pc:docMk/>
            <pc:sldMk cId="2078729179" sldId="295"/>
            <ac:spMk id="2" creationId="{7087D773-1F75-1C06-E732-7CC5708293E9}"/>
          </ac:spMkLst>
        </pc:spChg>
        <pc:spChg chg="mod">
          <ac:chgData name="Rafael Mauricio" userId="b1aa055dd0539b1c" providerId="LiveId" clId="{6768113B-FBE5-4BAC-8CE9-CCF1358A40AD}" dt="2023-10-30T00:31:40.922" v="3926" actId="20577"/>
          <ac:spMkLst>
            <pc:docMk/>
            <pc:sldMk cId="2078729179" sldId="295"/>
            <ac:spMk id="5" creationId="{134A938D-C277-6427-E22E-AE4C2EA07F8F}"/>
          </ac:spMkLst>
        </pc:spChg>
        <pc:spChg chg="del">
          <ac:chgData name="Rafael Mauricio" userId="b1aa055dd0539b1c" providerId="LiveId" clId="{6768113B-FBE5-4BAC-8CE9-CCF1358A40AD}" dt="2023-10-30T00:41:40.523" v="4057" actId="478"/>
          <ac:spMkLst>
            <pc:docMk/>
            <pc:sldMk cId="2078729179" sldId="295"/>
            <ac:spMk id="331" creationId="{00000000-0000-0000-0000-000000000000}"/>
          </ac:spMkLst>
        </pc:spChg>
        <pc:picChg chg="del">
          <ac:chgData name="Rafael Mauricio" userId="b1aa055dd0539b1c" providerId="LiveId" clId="{6768113B-FBE5-4BAC-8CE9-CCF1358A40AD}" dt="2023-10-29T15:46:57.175" v="2421" actId="478"/>
          <ac:picMkLst>
            <pc:docMk/>
            <pc:sldMk cId="2078729179" sldId="295"/>
            <ac:picMk id="3" creationId="{B2E4BA34-A0FE-531E-8518-8A9B04ECE62B}"/>
          </ac:picMkLst>
        </pc:picChg>
        <pc:picChg chg="add mod">
          <ac:chgData name="Rafael Mauricio" userId="b1aa055dd0539b1c" providerId="LiveId" clId="{6768113B-FBE5-4BAC-8CE9-CCF1358A40AD}" dt="2023-10-29T15:47:46.678" v="2431" actId="1076"/>
          <ac:picMkLst>
            <pc:docMk/>
            <pc:sldMk cId="2078729179" sldId="295"/>
            <ac:picMk id="4" creationId="{F2F81CA4-BA13-C225-F62E-2D7701B0DF20}"/>
          </ac:picMkLst>
        </pc:picChg>
      </pc:sldChg>
      <pc:sldChg chg="addSp delSp modSp add mod">
        <pc:chgData name="Rafael Mauricio" userId="b1aa055dd0539b1c" providerId="LiveId" clId="{6768113B-FBE5-4BAC-8CE9-CCF1358A40AD}" dt="2023-10-30T00:41:48.265" v="4060"/>
        <pc:sldMkLst>
          <pc:docMk/>
          <pc:sldMk cId="3947258696" sldId="296"/>
        </pc:sldMkLst>
        <pc:spChg chg="add mod">
          <ac:chgData name="Rafael Mauricio" userId="b1aa055dd0539b1c" providerId="LiveId" clId="{6768113B-FBE5-4BAC-8CE9-CCF1358A40AD}" dt="2023-10-30T00:41:48.265" v="4060"/>
          <ac:spMkLst>
            <pc:docMk/>
            <pc:sldMk cId="3947258696" sldId="296"/>
            <ac:spMk id="2" creationId="{C777654C-5EBD-D9B9-0F81-08B5065BCF5B}"/>
          </ac:spMkLst>
        </pc:spChg>
        <pc:spChg chg="mod">
          <ac:chgData name="Rafael Mauricio" userId="b1aa055dd0539b1c" providerId="LiveId" clId="{6768113B-FBE5-4BAC-8CE9-CCF1358A40AD}" dt="2023-10-29T15:55:05.679" v="2568" actId="207"/>
          <ac:spMkLst>
            <pc:docMk/>
            <pc:sldMk cId="3947258696" sldId="296"/>
            <ac:spMk id="5" creationId="{134A938D-C277-6427-E22E-AE4C2EA07F8F}"/>
          </ac:spMkLst>
        </pc:spChg>
        <pc:spChg chg="del">
          <ac:chgData name="Rafael Mauricio" userId="b1aa055dd0539b1c" providerId="LiveId" clId="{6768113B-FBE5-4BAC-8CE9-CCF1358A40AD}" dt="2023-10-30T00:41:47.089" v="4059" actId="478"/>
          <ac:spMkLst>
            <pc:docMk/>
            <pc:sldMk cId="3947258696" sldId="296"/>
            <ac:spMk id="331" creationId="{00000000-0000-0000-0000-000000000000}"/>
          </ac:spMkLst>
        </pc:spChg>
        <pc:picChg chg="add mod">
          <ac:chgData name="Rafael Mauricio" userId="b1aa055dd0539b1c" providerId="LiveId" clId="{6768113B-FBE5-4BAC-8CE9-CCF1358A40AD}" dt="2023-10-29T15:54:32.143" v="2563" actId="1076"/>
          <ac:picMkLst>
            <pc:docMk/>
            <pc:sldMk cId="3947258696" sldId="296"/>
            <ac:picMk id="3" creationId="{44ECFF28-D8CE-0D51-D9C5-0492AE9A30B2}"/>
          </ac:picMkLst>
        </pc:picChg>
        <pc:picChg chg="del">
          <ac:chgData name="Rafael Mauricio" userId="b1aa055dd0539b1c" providerId="LiveId" clId="{6768113B-FBE5-4BAC-8CE9-CCF1358A40AD}" dt="2023-10-29T15:53:05.813" v="2544" actId="478"/>
          <ac:picMkLst>
            <pc:docMk/>
            <pc:sldMk cId="3947258696" sldId="296"/>
            <ac:picMk id="4" creationId="{F2F81CA4-BA13-C225-F62E-2D7701B0DF20}"/>
          </ac:picMkLst>
        </pc:picChg>
        <pc:picChg chg="mod">
          <ac:chgData name="Rafael Mauricio" userId="b1aa055dd0539b1c" providerId="LiveId" clId="{6768113B-FBE5-4BAC-8CE9-CCF1358A40AD}" dt="2023-10-29T15:54:51.358" v="2566" actId="1076"/>
          <ac:picMkLst>
            <pc:docMk/>
            <pc:sldMk cId="3947258696" sldId="296"/>
            <ac:picMk id="329" creationId="{00000000-0000-0000-0000-000000000000}"/>
          </ac:picMkLst>
        </pc:picChg>
      </pc:sldChg>
      <pc:sldChg chg="addSp delSp modSp add mod">
        <pc:chgData name="Rafael Mauricio" userId="b1aa055dd0539b1c" providerId="LiveId" clId="{6768113B-FBE5-4BAC-8CE9-CCF1358A40AD}" dt="2023-10-29T16:03:10.139" v="2601" actId="1076"/>
        <pc:sldMkLst>
          <pc:docMk/>
          <pc:sldMk cId="342489241" sldId="297"/>
        </pc:sldMkLst>
        <pc:spChg chg="mod">
          <ac:chgData name="Rafael Mauricio" userId="b1aa055dd0539b1c" providerId="LiveId" clId="{6768113B-FBE5-4BAC-8CE9-CCF1358A40AD}" dt="2023-10-29T15:59:07.146" v="2597" actId="1076"/>
          <ac:spMkLst>
            <pc:docMk/>
            <pc:sldMk cId="342489241" sldId="297"/>
            <ac:spMk id="9" creationId="{5F01BC57-AE77-E812-7803-27C44D42A21C}"/>
          </ac:spMkLst>
        </pc:spChg>
        <pc:spChg chg="del">
          <ac:chgData name="Rafael Mauricio" userId="b1aa055dd0539b1c" providerId="LiveId" clId="{6768113B-FBE5-4BAC-8CE9-CCF1358A40AD}" dt="2023-10-29T15:58:38.596" v="2572" actId="478"/>
          <ac:spMkLst>
            <pc:docMk/>
            <pc:sldMk cId="342489241" sldId="297"/>
            <ac:spMk id="10" creationId="{C3E64E0C-2B1E-039B-7CA3-25CE760FFFE6}"/>
          </ac:spMkLst>
        </pc:spChg>
        <pc:spChg chg="del">
          <ac:chgData name="Rafael Mauricio" userId="b1aa055dd0539b1c" providerId="LiveId" clId="{6768113B-FBE5-4BAC-8CE9-CCF1358A40AD}" dt="2023-10-29T15:58:38.596" v="2572" actId="478"/>
          <ac:spMkLst>
            <pc:docMk/>
            <pc:sldMk cId="342489241" sldId="297"/>
            <ac:spMk id="11" creationId="{EEF49184-34E4-9907-F968-21F29B9721AC}"/>
          </ac:spMkLst>
        </pc:spChg>
        <pc:spChg chg="add mod">
          <ac:chgData name="Rafael Mauricio" userId="b1aa055dd0539b1c" providerId="LiveId" clId="{6768113B-FBE5-4BAC-8CE9-CCF1358A40AD}" dt="2023-10-29T16:03:10.139" v="2601" actId="1076"/>
          <ac:spMkLst>
            <pc:docMk/>
            <pc:sldMk cId="342489241" sldId="297"/>
            <ac:spMk id="13" creationId="{427F59BC-1A96-CDC7-50C3-39A04028E487}"/>
          </ac:spMkLst>
        </pc:spChg>
        <pc:picChg chg="add mod">
          <ac:chgData name="Rafael Mauricio" userId="b1aa055dd0539b1c" providerId="LiveId" clId="{6768113B-FBE5-4BAC-8CE9-CCF1358A40AD}" dt="2023-10-29T15:58:46.810" v="2575" actId="1076"/>
          <ac:picMkLst>
            <pc:docMk/>
            <pc:sldMk cId="342489241" sldId="297"/>
            <ac:picMk id="4" creationId="{1D6D0E4E-8EF9-376D-27C6-3F19405681F6}"/>
          </ac:picMkLst>
        </pc:picChg>
        <pc:picChg chg="del">
          <ac:chgData name="Rafael Mauricio" userId="b1aa055dd0539b1c" providerId="LiveId" clId="{6768113B-FBE5-4BAC-8CE9-CCF1358A40AD}" dt="2023-10-29T15:58:41.827" v="2573" actId="478"/>
          <ac:picMkLst>
            <pc:docMk/>
            <pc:sldMk cId="342489241" sldId="297"/>
            <ac:picMk id="5" creationId="{9C855E2C-CCD4-EDA4-97D7-ADF6693A6F89}"/>
          </ac:picMkLst>
        </pc:picChg>
        <pc:picChg chg="del">
          <ac:chgData name="Rafael Mauricio" userId="b1aa055dd0539b1c" providerId="LiveId" clId="{6768113B-FBE5-4BAC-8CE9-CCF1358A40AD}" dt="2023-10-29T15:58:32.008" v="2570" actId="478"/>
          <ac:picMkLst>
            <pc:docMk/>
            <pc:sldMk cId="342489241" sldId="297"/>
            <ac:picMk id="7" creationId="{5538E03A-CC3C-16F1-EEAD-D644A37ECA07}"/>
          </ac:picMkLst>
        </pc:picChg>
        <pc:picChg chg="del">
          <ac:chgData name="Rafael Mauricio" userId="b1aa055dd0539b1c" providerId="LiveId" clId="{6768113B-FBE5-4BAC-8CE9-CCF1358A40AD}" dt="2023-10-29T15:58:34.123" v="2571" actId="478"/>
          <ac:picMkLst>
            <pc:docMk/>
            <pc:sldMk cId="342489241" sldId="297"/>
            <ac:picMk id="8" creationId="{8CCF8587-E28C-C8DE-440A-E7420EB79DB0}"/>
          </ac:picMkLst>
        </pc:picChg>
        <pc:picChg chg="add mod">
          <ac:chgData name="Rafael Mauricio" userId="b1aa055dd0539b1c" providerId="LiveId" clId="{6768113B-FBE5-4BAC-8CE9-CCF1358A40AD}" dt="2023-10-29T16:03:01.152" v="2599" actId="1076"/>
          <ac:picMkLst>
            <pc:docMk/>
            <pc:sldMk cId="342489241" sldId="297"/>
            <ac:picMk id="12" creationId="{1EFDB0FB-F066-292F-B963-61DFCB814C81}"/>
          </ac:picMkLst>
        </pc:picChg>
      </pc:sldChg>
      <pc:sldChg chg="addSp delSp modSp add mod">
        <pc:chgData name="Rafael Mauricio" userId="b1aa055dd0539b1c" providerId="LiveId" clId="{6768113B-FBE5-4BAC-8CE9-CCF1358A40AD}" dt="2023-10-30T00:41:55.756" v="4062"/>
        <pc:sldMkLst>
          <pc:docMk/>
          <pc:sldMk cId="4079359752" sldId="298"/>
        </pc:sldMkLst>
        <pc:spChg chg="add mod">
          <ac:chgData name="Rafael Mauricio" userId="b1aa055dd0539b1c" providerId="LiveId" clId="{6768113B-FBE5-4BAC-8CE9-CCF1358A40AD}" dt="2023-10-30T00:41:55.756" v="4062"/>
          <ac:spMkLst>
            <pc:docMk/>
            <pc:sldMk cId="4079359752" sldId="298"/>
            <ac:spMk id="2" creationId="{444D0E7D-9FA5-E632-AC48-BBEC7D776386}"/>
          </ac:spMkLst>
        </pc:spChg>
        <pc:spChg chg="del">
          <ac:chgData name="Rafael Mauricio" userId="b1aa055dd0539b1c" providerId="LiveId" clId="{6768113B-FBE5-4BAC-8CE9-CCF1358A40AD}" dt="2023-10-29T16:03:50.158" v="2603" actId="478"/>
          <ac:spMkLst>
            <pc:docMk/>
            <pc:sldMk cId="4079359752" sldId="298"/>
            <ac:spMk id="5" creationId="{134A938D-C277-6427-E22E-AE4C2EA07F8F}"/>
          </ac:spMkLst>
        </pc:spChg>
        <pc:spChg chg="add mod">
          <ac:chgData name="Rafael Mauricio" userId="b1aa055dd0539b1c" providerId="LiveId" clId="{6768113B-FBE5-4BAC-8CE9-CCF1358A40AD}" dt="2023-10-29T16:06:01.015" v="2619" actId="14100"/>
          <ac:spMkLst>
            <pc:docMk/>
            <pc:sldMk cId="4079359752" sldId="298"/>
            <ac:spMk id="6" creationId="{1CB74151-00E0-E530-EE40-D09C4AB95CB2}"/>
          </ac:spMkLst>
        </pc:spChg>
        <pc:spChg chg="del">
          <ac:chgData name="Rafael Mauricio" userId="b1aa055dd0539b1c" providerId="LiveId" clId="{6768113B-FBE5-4BAC-8CE9-CCF1358A40AD}" dt="2023-10-30T00:41:54.373" v="4061" actId="478"/>
          <ac:spMkLst>
            <pc:docMk/>
            <pc:sldMk cId="4079359752" sldId="298"/>
            <ac:spMk id="331" creationId="{00000000-0000-0000-0000-000000000000}"/>
          </ac:spMkLst>
        </pc:spChg>
        <pc:picChg chg="del">
          <ac:chgData name="Rafael Mauricio" userId="b1aa055dd0539b1c" providerId="LiveId" clId="{6768113B-FBE5-4BAC-8CE9-CCF1358A40AD}" dt="2023-10-29T16:03:54.180" v="2604" actId="478"/>
          <ac:picMkLst>
            <pc:docMk/>
            <pc:sldMk cId="4079359752" sldId="298"/>
            <ac:picMk id="3" creationId="{44ECFF28-D8CE-0D51-D9C5-0492AE9A30B2}"/>
          </ac:picMkLst>
        </pc:picChg>
        <pc:picChg chg="add mod">
          <ac:chgData name="Rafael Mauricio" userId="b1aa055dd0539b1c" providerId="LiveId" clId="{6768113B-FBE5-4BAC-8CE9-CCF1358A40AD}" dt="2023-10-29T16:06:05.921" v="2621" actId="14100"/>
          <ac:picMkLst>
            <pc:docMk/>
            <pc:sldMk cId="4079359752" sldId="298"/>
            <ac:picMk id="4" creationId="{B567A311-E5B2-5C9D-A21C-D47C5D2EFC97}"/>
          </ac:picMkLst>
        </pc:picChg>
      </pc:sldChg>
      <pc:sldChg chg="addSp delSp modSp add mod">
        <pc:chgData name="Rafael Mauricio" userId="b1aa055dd0539b1c" providerId="LiveId" clId="{6768113B-FBE5-4BAC-8CE9-CCF1358A40AD}" dt="2023-10-30T00:42:02.254" v="4064"/>
        <pc:sldMkLst>
          <pc:docMk/>
          <pc:sldMk cId="2224555065" sldId="299"/>
        </pc:sldMkLst>
        <pc:spChg chg="add mod">
          <ac:chgData name="Rafael Mauricio" userId="b1aa055dd0539b1c" providerId="LiveId" clId="{6768113B-FBE5-4BAC-8CE9-CCF1358A40AD}" dt="2023-10-30T00:42:02.254" v="4064"/>
          <ac:spMkLst>
            <pc:docMk/>
            <pc:sldMk cId="2224555065" sldId="299"/>
            <ac:spMk id="2" creationId="{B37AFCFA-C40F-3B7F-FDFB-CD7D467E81DE}"/>
          </ac:spMkLst>
        </pc:spChg>
        <pc:spChg chg="mod">
          <ac:chgData name="Rafael Mauricio" userId="b1aa055dd0539b1c" providerId="LiveId" clId="{6768113B-FBE5-4BAC-8CE9-CCF1358A40AD}" dt="2023-10-30T00:32:48.817" v="3939" actId="20577"/>
          <ac:spMkLst>
            <pc:docMk/>
            <pc:sldMk cId="2224555065" sldId="299"/>
            <ac:spMk id="6" creationId="{1CB74151-00E0-E530-EE40-D09C4AB95CB2}"/>
          </ac:spMkLst>
        </pc:spChg>
        <pc:spChg chg="mod">
          <ac:chgData name="Rafael Mauricio" userId="b1aa055dd0539b1c" providerId="LiveId" clId="{6768113B-FBE5-4BAC-8CE9-CCF1358A40AD}" dt="2023-10-29T16:07:07.237" v="2632" actId="1076"/>
          <ac:spMkLst>
            <pc:docMk/>
            <pc:sldMk cId="2224555065" sldId="299"/>
            <ac:spMk id="328" creationId="{00000000-0000-0000-0000-000000000000}"/>
          </ac:spMkLst>
        </pc:spChg>
        <pc:spChg chg="del">
          <ac:chgData name="Rafael Mauricio" userId="b1aa055dd0539b1c" providerId="LiveId" clId="{6768113B-FBE5-4BAC-8CE9-CCF1358A40AD}" dt="2023-10-30T00:42:01.205" v="4063" actId="478"/>
          <ac:spMkLst>
            <pc:docMk/>
            <pc:sldMk cId="2224555065" sldId="299"/>
            <ac:spMk id="331" creationId="{00000000-0000-0000-0000-000000000000}"/>
          </ac:spMkLst>
        </pc:spChg>
        <pc:picChg chg="add mod">
          <ac:chgData name="Rafael Mauricio" userId="b1aa055dd0539b1c" providerId="LiveId" clId="{6768113B-FBE5-4BAC-8CE9-CCF1358A40AD}" dt="2023-10-29T16:07:30.421" v="2637" actId="1076"/>
          <ac:picMkLst>
            <pc:docMk/>
            <pc:sldMk cId="2224555065" sldId="299"/>
            <ac:picMk id="3" creationId="{5B4875B3-2EE6-0832-25EF-8ACC2D5C9769}"/>
          </ac:picMkLst>
        </pc:picChg>
        <pc:picChg chg="del">
          <ac:chgData name="Rafael Mauricio" userId="b1aa055dd0539b1c" providerId="LiveId" clId="{6768113B-FBE5-4BAC-8CE9-CCF1358A40AD}" dt="2023-10-29T16:06:22.316" v="2623" actId="478"/>
          <ac:picMkLst>
            <pc:docMk/>
            <pc:sldMk cId="2224555065" sldId="299"/>
            <ac:picMk id="4" creationId="{B567A311-E5B2-5C9D-A21C-D47C5D2EFC97}"/>
          </ac:picMkLst>
        </pc:picChg>
      </pc:sldChg>
      <pc:sldChg chg="addSp delSp modSp add mod">
        <pc:chgData name="Rafael Mauricio" userId="b1aa055dd0539b1c" providerId="LiveId" clId="{6768113B-FBE5-4BAC-8CE9-CCF1358A40AD}" dt="2023-10-30T00:24:07.256" v="3749" actId="1076"/>
        <pc:sldMkLst>
          <pc:docMk/>
          <pc:sldMk cId="781577930" sldId="300"/>
        </pc:sldMkLst>
        <pc:spChg chg="add mod">
          <ac:chgData name="Rafael Mauricio" userId="b1aa055dd0539b1c" providerId="LiveId" clId="{6768113B-FBE5-4BAC-8CE9-CCF1358A40AD}" dt="2023-10-30T00:24:07.256" v="3749" actId="1076"/>
          <ac:spMkLst>
            <pc:docMk/>
            <pc:sldMk cId="781577930" sldId="300"/>
            <ac:spMk id="4" creationId="{146526B7-7D5C-F46B-DED5-CFA6CC4C5B27}"/>
          </ac:spMkLst>
        </pc:spChg>
        <pc:spChg chg="del">
          <ac:chgData name="Rafael Mauricio" userId="b1aa055dd0539b1c" providerId="LiveId" clId="{6768113B-FBE5-4BAC-8CE9-CCF1358A40AD}" dt="2023-10-30T00:24:02.229" v="3747" actId="478"/>
          <ac:spMkLst>
            <pc:docMk/>
            <pc:sldMk cId="781577930" sldId="300"/>
            <ac:spMk id="236" creationId="{00000000-0000-0000-0000-000000000000}"/>
          </ac:spMkLst>
        </pc:spChg>
        <pc:picChg chg="add mod">
          <ac:chgData name="Rafael Mauricio" userId="b1aa055dd0539b1c" providerId="LiveId" clId="{6768113B-FBE5-4BAC-8CE9-CCF1358A40AD}" dt="2023-10-30T00:24:07.256" v="3749" actId="1076"/>
          <ac:picMkLst>
            <pc:docMk/>
            <pc:sldMk cId="781577930" sldId="300"/>
            <ac:picMk id="3" creationId="{88C8DD96-2262-C06A-64DF-E53D632BBC57}"/>
          </ac:picMkLst>
        </pc:picChg>
        <pc:picChg chg="del">
          <ac:chgData name="Rafael Mauricio" userId="b1aa055dd0539b1c" providerId="LiveId" clId="{6768113B-FBE5-4BAC-8CE9-CCF1358A40AD}" dt="2023-10-30T00:24:02.229" v="3747" actId="478"/>
          <ac:picMkLst>
            <pc:docMk/>
            <pc:sldMk cId="781577930" sldId="300"/>
            <ac:picMk id="237" creationId="{00000000-0000-0000-0000-000000000000}"/>
          </ac:picMkLst>
        </pc:picChg>
        <pc:picChg chg="del">
          <ac:chgData name="Rafael Mauricio" userId="b1aa055dd0539b1c" providerId="LiveId" clId="{6768113B-FBE5-4BAC-8CE9-CCF1358A40AD}" dt="2023-10-30T00:24:02.229" v="3747" actId="478"/>
          <ac:picMkLst>
            <pc:docMk/>
            <pc:sldMk cId="781577930" sldId="300"/>
            <ac:picMk id="238" creationId="{00000000-0000-0000-0000-000000000000}"/>
          </ac:picMkLst>
        </pc:picChg>
      </pc:sldChg>
      <pc:sldChg chg="addSp delSp modSp add mod">
        <pc:chgData name="Rafael Mauricio" userId="b1aa055dd0539b1c" providerId="LiveId" clId="{6768113B-FBE5-4BAC-8CE9-CCF1358A40AD}" dt="2023-10-30T00:40:39.911" v="4036"/>
        <pc:sldMkLst>
          <pc:docMk/>
          <pc:sldMk cId="3211288098" sldId="301"/>
        </pc:sldMkLst>
        <pc:spChg chg="add mod">
          <ac:chgData name="Rafael Mauricio" userId="b1aa055dd0539b1c" providerId="LiveId" clId="{6768113B-FBE5-4BAC-8CE9-CCF1358A40AD}" dt="2023-10-30T00:40:39.911" v="4036"/>
          <ac:spMkLst>
            <pc:docMk/>
            <pc:sldMk cId="3211288098" sldId="301"/>
            <ac:spMk id="3" creationId="{A191AB37-83E5-AC29-C624-23F8B2D5A342}"/>
          </ac:spMkLst>
        </pc:spChg>
        <pc:spChg chg="mod">
          <ac:chgData name="Rafael Mauricio" userId="b1aa055dd0539b1c" providerId="LiveId" clId="{6768113B-FBE5-4BAC-8CE9-CCF1358A40AD}" dt="2023-10-30T00:37:43.962" v="4004" actId="1076"/>
          <ac:spMkLst>
            <pc:docMk/>
            <pc:sldMk cId="3211288098" sldId="301"/>
            <ac:spMk id="6" creationId="{E45529CE-D67A-F0E6-6171-D6EBF79CD403}"/>
          </ac:spMkLst>
        </pc:spChg>
        <pc:spChg chg="del">
          <ac:chgData name="Rafael Mauricio" userId="b1aa055dd0539b1c" providerId="LiveId" clId="{6768113B-FBE5-4BAC-8CE9-CCF1358A40AD}" dt="2023-10-30T00:40:33.619" v="4035" actId="478"/>
          <ac:spMkLst>
            <pc:docMk/>
            <pc:sldMk cId="3211288098" sldId="301"/>
            <ac:spMk id="371" creationId="{00000000-0000-0000-0000-000000000000}"/>
          </ac:spMkLst>
        </pc:spChg>
      </pc:sldChg>
      <pc:sldChg chg="modSp add mod">
        <pc:chgData name="Rafael Mauricio" userId="b1aa055dd0539b1c" providerId="LiveId" clId="{6768113B-FBE5-4BAC-8CE9-CCF1358A40AD}" dt="2023-10-30T00:57:02.537" v="4559" actId="20577"/>
        <pc:sldMkLst>
          <pc:docMk/>
          <pc:sldMk cId="1317524627" sldId="302"/>
        </pc:sldMkLst>
        <pc:spChg chg="mod">
          <ac:chgData name="Rafael Mauricio" userId="b1aa055dd0539b1c" providerId="LiveId" clId="{6768113B-FBE5-4BAC-8CE9-CCF1358A40AD}" dt="2023-10-30T00:57:02.537" v="4559" actId="20577"/>
          <ac:spMkLst>
            <pc:docMk/>
            <pc:sldMk cId="1317524627" sldId="302"/>
            <ac:spMk id="3" creationId="{A191AB37-83E5-AC29-C624-23F8B2D5A342}"/>
          </ac:spMkLst>
        </pc:spChg>
        <pc:spChg chg="mod">
          <ac:chgData name="Rafael Mauricio" userId="b1aa055dd0539b1c" providerId="LiveId" clId="{6768113B-FBE5-4BAC-8CE9-CCF1358A40AD}" dt="2023-10-30T00:56:47.017" v="4555" actId="1076"/>
          <ac:spMkLst>
            <pc:docMk/>
            <pc:sldMk cId="1317524627" sldId="302"/>
            <ac:spMk id="6" creationId="{E45529CE-D67A-F0E6-6171-D6EBF79CD4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 name="Google Shape;7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7" name="Google Shape;22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7" name="Google Shape;22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7399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1" name="Google Shape;24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7" name="Google Shape;25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8003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5665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2952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9214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 name="Google Shape;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7546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0317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5159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772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8313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5758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0972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1403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3962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3" name="Google Shape;28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0" name="Google Shape;30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1" name="Google Shape;31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710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642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579796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7504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9800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46549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7" name="Google Shape;33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273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 name="Google Shape;11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0" name="Google Shape;35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 name="Google Shape;36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03255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 name="Google Shape;36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5139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 name="Google Shape;36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23231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0" name="Google Shape;13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 name="Google Shape;14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4" name="Google Shape;19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11"/>
        <p:cNvGrpSpPr/>
        <p:nvPr/>
      </p:nvGrpSpPr>
      <p:grpSpPr>
        <a:xfrm>
          <a:off x="0" y="0"/>
          <a:ext cx="0" cy="0"/>
          <a:chOff x="0" y="0"/>
          <a:chExt cx="0" cy="0"/>
        </a:xfrm>
      </p:grpSpPr>
      <p:sp>
        <p:nvSpPr>
          <p:cNvPr id="12" name="Google Shape;1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
        <p:nvSpPr>
          <p:cNvPr id="15" name="Google Shape;15;p23"/>
          <p:cNvSpPr/>
          <p:nvPr/>
        </p:nvSpPr>
        <p:spPr>
          <a:xfrm>
            <a:off x="0" y="0"/>
            <a:ext cx="12192000" cy="6858000"/>
          </a:xfrm>
          <a:prstGeom prst="rect">
            <a:avLst/>
          </a:prstGeom>
          <a:solidFill>
            <a:srgbClr val="D8D8D8"/>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62"/>
        <p:cNvGrpSpPr/>
        <p:nvPr/>
      </p:nvGrpSpPr>
      <p:grpSpPr>
        <a:xfrm>
          <a:off x="0" y="0"/>
          <a:ext cx="0" cy="0"/>
          <a:chOff x="0" y="0"/>
          <a:chExt cx="0" cy="0"/>
        </a:xfrm>
      </p:grpSpPr>
      <p:sp>
        <p:nvSpPr>
          <p:cNvPr id="63" name="Google Shape;63;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68"/>
        <p:cNvGrpSpPr/>
        <p:nvPr/>
      </p:nvGrpSpPr>
      <p:grpSpPr>
        <a:xfrm>
          <a:off x="0" y="0"/>
          <a:ext cx="0" cy="0"/>
          <a:chOff x="0" y="0"/>
          <a:chExt cx="0" cy="0"/>
        </a:xfrm>
      </p:grpSpPr>
      <p:sp>
        <p:nvSpPr>
          <p:cNvPr id="69" name="Google Shape;69;p3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6"/>
        <p:cNvGrpSpPr/>
        <p:nvPr/>
      </p:nvGrpSpPr>
      <p:grpSpPr>
        <a:xfrm>
          <a:off x="0" y="0"/>
          <a:ext cx="0" cy="0"/>
          <a:chOff x="0" y="0"/>
          <a:chExt cx="0" cy="0"/>
        </a:xfrm>
      </p:grpSpPr>
      <p:sp>
        <p:nvSpPr>
          <p:cNvPr id="17" name="Google Shape;17;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22"/>
        <p:cNvGrpSpPr/>
        <p:nvPr/>
      </p:nvGrpSpPr>
      <p:grpSpPr>
        <a:xfrm>
          <a:off x="0" y="0"/>
          <a:ext cx="0" cy="0"/>
          <a:chOff x="0" y="0"/>
          <a:chExt cx="0" cy="0"/>
        </a:xfrm>
      </p:grpSpPr>
      <p:sp>
        <p:nvSpPr>
          <p:cNvPr id="23" name="Google Shape;23;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4"/>
        <p:cNvGrpSpPr/>
        <p:nvPr/>
      </p:nvGrpSpPr>
      <p:grpSpPr>
        <a:xfrm>
          <a:off x="0" y="0"/>
          <a:ext cx="0" cy="0"/>
          <a:chOff x="0" y="0"/>
          <a:chExt cx="0" cy="0"/>
        </a:xfrm>
      </p:grpSpPr>
      <p:sp>
        <p:nvSpPr>
          <p:cNvPr id="35" name="Google Shape;35;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ção">
  <p:cSld name="Comparação">
    <p:spTree>
      <p:nvGrpSpPr>
        <p:cNvPr id="1" name="Shape 41"/>
        <p:cNvGrpSpPr/>
        <p:nvPr/>
      </p:nvGrpSpPr>
      <p:grpSpPr>
        <a:xfrm>
          <a:off x="0" y="0"/>
          <a:ext cx="0" cy="0"/>
          <a:chOff x="0" y="0"/>
          <a:chExt cx="0" cy="0"/>
        </a:xfrm>
      </p:grpSpPr>
      <p:sp>
        <p:nvSpPr>
          <p:cNvPr id="42" name="Google Shape;42;p28"/>
          <p:cNvSpPr/>
          <p:nvPr/>
        </p:nvSpPr>
        <p:spPr>
          <a:xfrm>
            <a:off x="0" y="0"/>
            <a:ext cx="12192000" cy="6858000"/>
          </a:xfrm>
          <a:prstGeom prst="rect">
            <a:avLst/>
          </a:prstGeom>
          <a:solidFill>
            <a:srgbClr val="D8D8D8"/>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3"/>
        <p:cNvGrpSpPr/>
        <p:nvPr/>
      </p:nvGrpSpPr>
      <p:grpSpPr>
        <a:xfrm>
          <a:off x="0" y="0"/>
          <a:ext cx="0" cy="0"/>
          <a:chOff x="0" y="0"/>
          <a:chExt cx="0" cy="0"/>
        </a:xfrm>
      </p:grpSpPr>
      <p:sp>
        <p:nvSpPr>
          <p:cNvPr id="44" name="Google Shape;44;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48"/>
        <p:cNvGrpSpPr/>
        <p:nvPr/>
      </p:nvGrpSpPr>
      <p:grpSpPr>
        <a:xfrm>
          <a:off x="0" y="0"/>
          <a:ext cx="0" cy="0"/>
          <a:chOff x="0" y="0"/>
          <a:chExt cx="0" cy="0"/>
        </a:xfrm>
      </p:grpSpPr>
      <p:sp>
        <p:nvSpPr>
          <p:cNvPr id="49" name="Google Shape;49;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1" name="Google Shape;51;p3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2" name="Google Shape;5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55"/>
        <p:cNvGrpSpPr/>
        <p:nvPr/>
      </p:nvGrpSpPr>
      <p:grpSpPr>
        <a:xfrm>
          <a:off x="0" y="0"/>
          <a:ext cx="0" cy="0"/>
          <a:chOff x="0" y="0"/>
          <a:chExt cx="0" cy="0"/>
        </a:xfrm>
      </p:grpSpPr>
      <p:sp>
        <p:nvSpPr>
          <p:cNvPr id="56" name="Google Shape;56;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1"/>
          <p:cNvSpPr>
            <a:spLocks noGrp="1"/>
          </p:cNvSpPr>
          <p:nvPr>
            <p:ph type="pic" idx="2"/>
          </p:nvPr>
        </p:nvSpPr>
        <p:spPr>
          <a:xfrm>
            <a:off x="5183188" y="987425"/>
            <a:ext cx="6172200" cy="4873625"/>
          </a:xfrm>
          <a:prstGeom prst="rect">
            <a:avLst/>
          </a:prstGeom>
          <a:noFill/>
          <a:ln>
            <a:noFill/>
          </a:ln>
        </p:spPr>
      </p:sp>
      <p:sp>
        <p:nvSpPr>
          <p:cNvPr id="58" name="Google Shape;58;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9" name="Google Shape;5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6.jp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5.png"/><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jp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jp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slide" Target="slide2.xml"/><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2.jpg"/><Relationship Id="rId7"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image" Target="../media/image3.png"/><Relationship Id="rId4" Type="http://schemas.openxmlformats.org/officeDocument/2006/relationships/slide" Target="slide3.xml"/><Relationship Id="rId9" Type="http://schemas.openxmlformats.org/officeDocument/2006/relationships/slide" Target="slide41.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5.png"/><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5.png"/><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5.png"/><Relationship Id="rId4" Type="http://schemas.openxmlformats.org/officeDocument/2006/relationships/slide" Target="slide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slide" Target="slide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png"/><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png"/><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6.jpg"/><Relationship Id="rId7"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slide" Target="slide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png"/><Relationship Id="rId4" Type="http://schemas.openxmlformats.org/officeDocument/2006/relationships/slide" Target="slide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hyperlink" Target="http://vitibrasil.cnpuv.embrapa.br/"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hyperlink" Target="http://vitibrasil.cnpuv.embrapa.br/" TargetMode="External"/><Relationship Id="rId3" Type="http://schemas.openxmlformats.org/officeDocument/2006/relationships/image" Target="../media/image6.jp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slide" Target="slide29.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72.jp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2.jp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hyperlink" Target="https://github.com/cearense2804/Analise-de-Exportacoes-de-Vinho-Brasileiro" TargetMode="External"/><Relationship Id="rId4" Type="http://schemas.openxmlformats.org/officeDocument/2006/relationships/image" Target="../media/image72.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jp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slide" Target="slide2.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jp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
        <p:cNvGrpSpPr/>
        <p:nvPr/>
      </p:nvGrpSpPr>
      <p:grpSpPr>
        <a:xfrm>
          <a:off x="0" y="0"/>
          <a:ext cx="0" cy="0"/>
          <a:chOff x="0" y="0"/>
          <a:chExt cx="0" cy="0"/>
        </a:xfrm>
      </p:grpSpPr>
      <p:sp>
        <p:nvSpPr>
          <p:cNvPr id="78" name="Google Shape;78;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9" name="Google Shape;79;p1" descr="Xícara com bebida em cima de uma superfície de madeira&#10;&#10;Descrição gerada automaticamente com confiança média"/>
          <p:cNvPicPr preferRelativeResize="0"/>
          <p:nvPr/>
        </p:nvPicPr>
        <p:blipFill rotWithShape="1">
          <a:blip r:embed="rId3">
            <a:alphaModFix/>
          </a:blip>
          <a:srcRect t="39292" r="9091" b="12698"/>
          <a:stretch/>
        </p:blipFill>
        <p:spPr>
          <a:xfrm>
            <a:off x="3523488" y="10"/>
            <a:ext cx="8668512" cy="6857990"/>
          </a:xfrm>
          <a:prstGeom prst="rect">
            <a:avLst/>
          </a:prstGeom>
          <a:noFill/>
          <a:ln>
            <a:noFill/>
          </a:ln>
        </p:spPr>
      </p:pic>
      <p:sp>
        <p:nvSpPr>
          <p:cNvPr id="80" name="Google Shape;80;p1"/>
          <p:cNvSpPr/>
          <p:nvPr/>
        </p:nvSpPr>
        <p:spPr>
          <a:xfrm>
            <a:off x="3" y="0"/>
            <a:ext cx="9339206" cy="6858000"/>
          </a:xfrm>
          <a:prstGeom prst="rect">
            <a:avLst/>
          </a:prstGeom>
          <a:gradFill>
            <a:gsLst>
              <a:gs pos="0">
                <a:srgbClr val="000000">
                  <a:alpha val="0"/>
                </a:srgbClr>
              </a:gs>
              <a:gs pos="33000">
                <a:srgbClr val="000000">
                  <a:alpha val="63529"/>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1" name="Google Shape;81;p1"/>
          <p:cNvSpPr/>
          <p:nvPr/>
        </p:nvSpPr>
        <p:spPr>
          <a:xfrm>
            <a:off x="141096" y="2154479"/>
            <a:ext cx="5954904" cy="3204134"/>
          </a:xfrm>
          <a:prstGeom prst="rect">
            <a:avLst/>
          </a:prstGeom>
          <a:noFill/>
          <a:ln>
            <a:noFill/>
          </a:ln>
        </p:spPr>
        <p:txBody>
          <a:bodyPr spcFirstLastPara="1" wrap="square" lIns="91425" tIns="45700" rIns="91425" bIns="45700" anchor="b" anchorCtr="0">
            <a:normAutofit fontScale="92500" lnSpcReduction="10000"/>
          </a:bodyPr>
          <a:lstStyle/>
          <a:p>
            <a:pPr marL="0" marR="0" lvl="0" indent="0" algn="ctr" rtl="0">
              <a:lnSpc>
                <a:spcPct val="90000"/>
              </a:lnSpc>
              <a:spcBef>
                <a:spcPts val="0"/>
              </a:spcBef>
              <a:spcAft>
                <a:spcPts val="0"/>
              </a:spcAft>
              <a:buClr>
                <a:srgbClr val="000000"/>
              </a:buClr>
              <a:buSzPts val="4800"/>
              <a:buFont typeface="Arial"/>
              <a:buNone/>
            </a:pPr>
            <a:r>
              <a:rPr lang="en-US" sz="4800" b="0" i="0" u="none" strike="noStrike" cap="none" dirty="0" err="1">
                <a:solidFill>
                  <a:schemeClr val="lt1"/>
                </a:solidFill>
                <a:latin typeface="Calibri"/>
                <a:ea typeface="Calibri"/>
                <a:cs typeface="Calibri"/>
                <a:sym typeface="Calibri"/>
              </a:rPr>
              <a:t>Apresentação</a:t>
            </a:r>
            <a:r>
              <a:rPr lang="en-US" sz="4800" b="0" i="0" u="none" strike="noStrike" cap="none" dirty="0">
                <a:solidFill>
                  <a:schemeClr val="lt1"/>
                </a:solidFill>
                <a:latin typeface="Calibri"/>
                <a:ea typeface="Calibri"/>
                <a:cs typeface="Calibri"/>
                <a:sym typeface="Calibri"/>
              </a:rPr>
              <a:t> Storytelling </a:t>
            </a:r>
            <a:endParaRPr sz="1400" b="0" i="0" u="none" strike="noStrike" cap="none" dirty="0">
              <a:solidFill>
                <a:srgbClr val="000000"/>
              </a:solidFill>
              <a:latin typeface="Arial"/>
              <a:ea typeface="Arial"/>
              <a:cs typeface="Arial"/>
              <a:sym typeface="Arial"/>
            </a:endParaRPr>
          </a:p>
          <a:p>
            <a:pPr marL="0" marR="0" lvl="0" indent="0" algn="ctr" rtl="0">
              <a:lnSpc>
                <a:spcPct val="90000"/>
              </a:lnSpc>
              <a:spcBef>
                <a:spcPts val="600"/>
              </a:spcBef>
              <a:spcAft>
                <a:spcPts val="0"/>
              </a:spcAft>
              <a:buClr>
                <a:srgbClr val="000000"/>
              </a:buClr>
              <a:buSzPts val="4800"/>
              <a:buFont typeface="Arial"/>
              <a:buNone/>
            </a:pPr>
            <a:r>
              <a:rPr lang="en-US" sz="4800" b="0" i="0" u="none" strike="noStrike" cap="none" dirty="0" err="1">
                <a:solidFill>
                  <a:schemeClr val="lt1"/>
                </a:solidFill>
                <a:latin typeface="Calibri"/>
                <a:ea typeface="Calibri"/>
                <a:cs typeface="Calibri"/>
                <a:sym typeface="Calibri"/>
              </a:rPr>
              <a:t>Exportação</a:t>
            </a:r>
            <a:r>
              <a:rPr lang="en-US" sz="4800" b="0" i="0" u="none" strike="noStrike" cap="none" dirty="0">
                <a:solidFill>
                  <a:schemeClr val="lt1"/>
                </a:solidFill>
                <a:latin typeface="Calibri"/>
                <a:ea typeface="Calibri"/>
                <a:cs typeface="Calibri"/>
                <a:sym typeface="Calibri"/>
              </a:rPr>
              <a:t> de Vinho </a:t>
            </a:r>
          </a:p>
          <a:p>
            <a:pPr marL="0" marR="0" lvl="0" indent="0" algn="ctr" rtl="0">
              <a:lnSpc>
                <a:spcPct val="90000"/>
              </a:lnSpc>
              <a:spcBef>
                <a:spcPts val="600"/>
              </a:spcBef>
              <a:spcAft>
                <a:spcPts val="0"/>
              </a:spcAft>
              <a:buClr>
                <a:srgbClr val="000000"/>
              </a:buClr>
              <a:buSzPts val="4800"/>
              <a:buFont typeface="Arial"/>
              <a:buNone/>
            </a:pPr>
            <a:endParaRPr lang="en-US" sz="4800" dirty="0">
              <a:solidFill>
                <a:schemeClr val="lt1"/>
              </a:solidFill>
              <a:latin typeface="Calibri"/>
              <a:ea typeface="Calibri"/>
              <a:cs typeface="Calibri"/>
              <a:sym typeface="Calibri"/>
            </a:endParaRPr>
          </a:p>
          <a:p>
            <a:pPr marL="0" marR="0" lvl="0" indent="0" algn="ctr" rtl="0">
              <a:lnSpc>
                <a:spcPct val="90000"/>
              </a:lnSpc>
              <a:spcBef>
                <a:spcPts val="600"/>
              </a:spcBef>
              <a:spcAft>
                <a:spcPts val="0"/>
              </a:spcAft>
              <a:buClr>
                <a:srgbClr val="000000"/>
              </a:buClr>
              <a:buSzPts val="4800"/>
              <a:buFont typeface="Arial"/>
              <a:buNone/>
            </a:pPr>
            <a:r>
              <a:rPr lang="en-US" sz="4800" b="0" i="0" u="none" strike="noStrike" cap="none" dirty="0">
                <a:solidFill>
                  <a:schemeClr val="lt1"/>
                </a:solidFill>
                <a:latin typeface="Calibri"/>
                <a:ea typeface="Calibri"/>
                <a:cs typeface="Calibri"/>
                <a:sym typeface="Calibri"/>
              </a:rPr>
              <a:t>Grupo 81</a:t>
            </a:r>
            <a:endParaRPr sz="1400" b="0" i="0" u="none" strike="noStrike" cap="none" dirty="0">
              <a:solidFill>
                <a:srgbClr val="000000"/>
              </a:solidFill>
              <a:latin typeface="Arial"/>
              <a:ea typeface="Arial"/>
              <a:cs typeface="Arial"/>
              <a:sym typeface="Arial"/>
            </a:endParaRPr>
          </a:p>
        </p:txBody>
      </p:sp>
      <p:sp>
        <p:nvSpPr>
          <p:cNvPr id="83" name="Google Shape;83;p1"/>
          <p:cNvSpPr/>
          <p:nvPr/>
        </p:nvSpPr>
        <p:spPr>
          <a:xfrm>
            <a:off x="481029" y="4546920"/>
            <a:ext cx="3977640" cy="1828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213"/>
        <p:cNvGrpSpPr/>
        <p:nvPr/>
      </p:nvGrpSpPr>
      <p:grpSpPr>
        <a:xfrm>
          <a:off x="0" y="0"/>
          <a:ext cx="0" cy="0"/>
          <a:chOff x="0" y="0"/>
          <a:chExt cx="0" cy="0"/>
        </a:xfrm>
      </p:grpSpPr>
      <p:sp>
        <p:nvSpPr>
          <p:cNvPr id="214" name="Google Shape;214;p10"/>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 name="Google Shape;215;p10"/>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 name="Google Shape;216;p10"/>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17" name="Google Shape;217;p10"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234310" y="1223274"/>
            <a:ext cx="4286590" cy="4895006"/>
          </a:xfrm>
          <a:prstGeom prst="rect">
            <a:avLst/>
          </a:prstGeom>
          <a:noFill/>
          <a:ln>
            <a:noFill/>
          </a:ln>
        </p:spPr>
      </p:pic>
      <p:pic>
        <p:nvPicPr>
          <p:cNvPr id="218" name="Google Shape;218;p10"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pic>
        <p:nvPicPr>
          <p:cNvPr id="221" name="Google Shape;221;p10"/>
          <p:cNvPicPr preferRelativeResize="0"/>
          <p:nvPr/>
        </p:nvPicPr>
        <p:blipFill rotWithShape="1">
          <a:blip r:embed="rId6">
            <a:alphaModFix/>
          </a:blip>
          <a:srcRect/>
          <a:stretch/>
        </p:blipFill>
        <p:spPr>
          <a:xfrm>
            <a:off x="627028" y="2380744"/>
            <a:ext cx="5420480" cy="447737"/>
          </a:xfrm>
          <a:prstGeom prst="rect">
            <a:avLst/>
          </a:prstGeom>
          <a:noFill/>
          <a:ln>
            <a:noFill/>
          </a:ln>
        </p:spPr>
      </p:pic>
      <p:sp>
        <p:nvSpPr>
          <p:cNvPr id="222" name="Google Shape;222;p10"/>
          <p:cNvSpPr txBox="1"/>
          <p:nvPr/>
        </p:nvSpPr>
        <p:spPr>
          <a:xfrm>
            <a:off x="6183657" y="2123559"/>
            <a:ext cx="5723400" cy="1200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Realizando a função “nlargest” que realiza os valores valores estipulados dentro da função. “10” para pegar os 10 maiores “Valor (US$)” e assim filtrando a lista. Fizemos o mesmo para quantidade e atribuímos a colunas diferentes.</a:t>
            </a:r>
            <a:endParaRPr sz="1400" b="0" i="0" u="none" strike="noStrike" cap="none">
              <a:solidFill>
                <a:srgbClr val="000000"/>
              </a:solidFill>
              <a:latin typeface="Arial"/>
              <a:ea typeface="Arial"/>
              <a:cs typeface="Arial"/>
              <a:sym typeface="Arial"/>
            </a:endParaRPr>
          </a:p>
        </p:txBody>
      </p:sp>
      <p:pic>
        <p:nvPicPr>
          <p:cNvPr id="223" name="Google Shape;223;p10"/>
          <p:cNvPicPr preferRelativeResize="0"/>
          <p:nvPr/>
        </p:nvPicPr>
        <p:blipFill rotWithShape="1">
          <a:blip r:embed="rId7">
            <a:alphaModFix/>
          </a:blip>
          <a:srcRect/>
          <a:stretch/>
        </p:blipFill>
        <p:spPr>
          <a:xfrm>
            <a:off x="982286" y="4169084"/>
            <a:ext cx="5201376" cy="2067213"/>
          </a:xfrm>
          <a:prstGeom prst="rect">
            <a:avLst/>
          </a:prstGeom>
          <a:noFill/>
          <a:ln>
            <a:noFill/>
          </a:ln>
        </p:spPr>
      </p:pic>
      <p:sp>
        <p:nvSpPr>
          <p:cNvPr id="224" name="Google Shape;224;p10"/>
          <p:cNvSpPr txBox="1"/>
          <p:nvPr/>
        </p:nvSpPr>
        <p:spPr>
          <a:xfrm>
            <a:off x="6468626" y="4879526"/>
            <a:ext cx="57234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Agregamos a função Transpose para verificar a quantidade com um sort_values() dos Países de destino. </a:t>
            </a:r>
            <a:endParaRPr sz="1400" b="0" i="0" u="none" strike="noStrike" cap="none">
              <a:solidFill>
                <a:srgbClr val="000000"/>
              </a:solidFill>
              <a:latin typeface="Arial"/>
              <a:ea typeface="Arial"/>
              <a:cs typeface="Arial"/>
              <a:sym typeface="Arial"/>
            </a:endParaRPr>
          </a:p>
        </p:txBody>
      </p:sp>
      <p:sp>
        <p:nvSpPr>
          <p:cNvPr id="2" name="Google Shape;248;p12">
            <a:extLst>
              <a:ext uri="{FF2B5EF4-FFF2-40B4-BE49-F238E27FC236}">
                <a16:creationId xmlns:a16="http://schemas.microsoft.com/office/drawing/2014/main" id="{02563842-A3D9-F2A0-22D1-F82DB429BA8A}"/>
              </a:ext>
            </a:extLst>
          </p:cNvPr>
          <p:cNvSpPr txBox="1"/>
          <p:nvPr/>
        </p:nvSpPr>
        <p:spPr>
          <a:xfrm>
            <a:off x="1048099" y="839040"/>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da base </a:t>
            </a:r>
            <a:r>
              <a:rPr lang="en-US" sz="1800" b="1" dirty="0" err="1">
                <a:solidFill>
                  <a:srgbClr val="C55A11"/>
                </a:solidFill>
                <a:latin typeface="Calibri"/>
                <a:ea typeface="Calibri"/>
                <a:cs typeface="Calibri"/>
                <a:sym typeface="Calibri"/>
              </a:rPr>
              <a:t>Embrapa</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228"/>
        <p:cNvGrpSpPr/>
        <p:nvPr/>
      </p:nvGrpSpPr>
      <p:grpSpPr>
        <a:xfrm>
          <a:off x="0" y="0"/>
          <a:ext cx="0" cy="0"/>
          <a:chOff x="0" y="0"/>
          <a:chExt cx="0" cy="0"/>
        </a:xfrm>
      </p:grpSpPr>
      <p:sp>
        <p:nvSpPr>
          <p:cNvPr id="229" name="Google Shape;229;p11"/>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0" name="Google Shape;230;p11"/>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 name="Google Shape;231;p11"/>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32" name="Google Shape;232;p11"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234310" y="1223274"/>
            <a:ext cx="4286590" cy="4895006"/>
          </a:xfrm>
          <a:prstGeom prst="rect">
            <a:avLst/>
          </a:prstGeom>
          <a:noFill/>
          <a:ln>
            <a:noFill/>
          </a:ln>
        </p:spPr>
      </p:pic>
      <p:pic>
        <p:nvPicPr>
          <p:cNvPr id="233" name="Google Shape;233;p11"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36" name="Google Shape;236;p11"/>
          <p:cNvSpPr txBox="1"/>
          <p:nvPr/>
        </p:nvSpPr>
        <p:spPr>
          <a:xfrm>
            <a:off x="1008900" y="4139575"/>
            <a:ext cx="10174200" cy="9234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Utilizamos tabela filtrada no passo anterior e realizamos um gráfico de barras com os 10 maiores Países com valor e também quantidade. Atribuímos para X o valor de “País destino” e Y “Valor (US$)/ Quantidade (L). Por último criamos o gráfico demonstrando com a função show().</a:t>
            </a:r>
            <a:endParaRPr sz="1400" b="0" i="0" u="none" strike="noStrike" cap="none">
              <a:solidFill>
                <a:srgbClr val="000000"/>
              </a:solidFill>
              <a:latin typeface="Arial"/>
              <a:ea typeface="Arial"/>
              <a:cs typeface="Arial"/>
              <a:sym typeface="Arial"/>
            </a:endParaRPr>
          </a:p>
        </p:txBody>
      </p:sp>
      <p:pic>
        <p:nvPicPr>
          <p:cNvPr id="237" name="Google Shape;237;p11"/>
          <p:cNvPicPr preferRelativeResize="0"/>
          <p:nvPr/>
        </p:nvPicPr>
        <p:blipFill rotWithShape="1">
          <a:blip r:embed="rId6">
            <a:alphaModFix/>
          </a:blip>
          <a:srcRect/>
          <a:stretch/>
        </p:blipFill>
        <p:spPr>
          <a:xfrm>
            <a:off x="4427143" y="1615083"/>
            <a:ext cx="5568976" cy="864912"/>
          </a:xfrm>
          <a:prstGeom prst="rect">
            <a:avLst/>
          </a:prstGeom>
          <a:noFill/>
          <a:ln>
            <a:noFill/>
          </a:ln>
        </p:spPr>
      </p:pic>
      <p:pic>
        <p:nvPicPr>
          <p:cNvPr id="238" name="Google Shape;238;p11"/>
          <p:cNvPicPr preferRelativeResize="0"/>
          <p:nvPr/>
        </p:nvPicPr>
        <p:blipFill rotWithShape="1">
          <a:blip r:embed="rId7">
            <a:alphaModFix/>
          </a:blip>
          <a:srcRect/>
          <a:stretch/>
        </p:blipFill>
        <p:spPr>
          <a:xfrm>
            <a:off x="671100" y="2888422"/>
            <a:ext cx="5680323" cy="842730"/>
          </a:xfrm>
          <a:prstGeom prst="rect">
            <a:avLst/>
          </a:prstGeom>
          <a:noFill/>
          <a:ln>
            <a:noFill/>
          </a:ln>
        </p:spPr>
      </p:pic>
      <p:sp>
        <p:nvSpPr>
          <p:cNvPr id="2" name="Google Shape;248;p12">
            <a:extLst>
              <a:ext uri="{FF2B5EF4-FFF2-40B4-BE49-F238E27FC236}">
                <a16:creationId xmlns:a16="http://schemas.microsoft.com/office/drawing/2014/main" id="{4489B374-C878-B3BF-1010-E589D0B85A80}"/>
              </a:ext>
            </a:extLst>
          </p:cNvPr>
          <p:cNvSpPr txBox="1"/>
          <p:nvPr/>
        </p:nvSpPr>
        <p:spPr>
          <a:xfrm>
            <a:off x="1048099" y="839040"/>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da base </a:t>
            </a:r>
            <a:r>
              <a:rPr lang="en-US" sz="1800" b="1" dirty="0" err="1">
                <a:solidFill>
                  <a:srgbClr val="C55A11"/>
                </a:solidFill>
                <a:latin typeface="Calibri"/>
                <a:ea typeface="Calibri"/>
                <a:cs typeface="Calibri"/>
                <a:sym typeface="Calibri"/>
              </a:rPr>
              <a:t>Embrapa</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228"/>
        <p:cNvGrpSpPr/>
        <p:nvPr/>
      </p:nvGrpSpPr>
      <p:grpSpPr>
        <a:xfrm>
          <a:off x="0" y="0"/>
          <a:ext cx="0" cy="0"/>
          <a:chOff x="0" y="0"/>
          <a:chExt cx="0" cy="0"/>
        </a:xfrm>
      </p:grpSpPr>
      <p:sp>
        <p:nvSpPr>
          <p:cNvPr id="229" name="Google Shape;229;p11"/>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0" name="Google Shape;230;p11"/>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 name="Google Shape;231;p11"/>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32" name="Google Shape;232;p11"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234310" y="1223274"/>
            <a:ext cx="4286590" cy="4895006"/>
          </a:xfrm>
          <a:prstGeom prst="rect">
            <a:avLst/>
          </a:prstGeom>
          <a:noFill/>
          <a:ln>
            <a:noFill/>
          </a:ln>
        </p:spPr>
      </p:pic>
      <p:pic>
        <p:nvPicPr>
          <p:cNvPr id="233" name="Google Shape;233;p11"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 name="Google Shape;248;p12">
            <a:extLst>
              <a:ext uri="{FF2B5EF4-FFF2-40B4-BE49-F238E27FC236}">
                <a16:creationId xmlns:a16="http://schemas.microsoft.com/office/drawing/2014/main" id="{4489B374-C878-B3BF-1010-E589D0B85A80}"/>
              </a:ext>
            </a:extLst>
          </p:cNvPr>
          <p:cNvSpPr txBox="1"/>
          <p:nvPr/>
        </p:nvSpPr>
        <p:spPr>
          <a:xfrm>
            <a:off x="1048099" y="839040"/>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da base </a:t>
            </a:r>
            <a:r>
              <a:rPr lang="en-US" sz="1800" b="1" dirty="0" err="1">
                <a:solidFill>
                  <a:srgbClr val="C55A11"/>
                </a:solidFill>
                <a:latin typeface="Calibri"/>
                <a:ea typeface="Calibri"/>
                <a:cs typeface="Calibri"/>
                <a:sym typeface="Calibri"/>
              </a:rPr>
              <a:t>Embrapa</a:t>
            </a:r>
            <a:endParaRPr sz="1400" b="0" i="0" u="none" strike="noStrike" cap="none" dirty="0">
              <a:solidFill>
                <a:srgbClr val="000000"/>
              </a:solidFill>
              <a:latin typeface="Arial"/>
              <a:ea typeface="Arial"/>
              <a:cs typeface="Arial"/>
              <a:sym typeface="Arial"/>
            </a:endParaRPr>
          </a:p>
        </p:txBody>
      </p:sp>
      <p:pic>
        <p:nvPicPr>
          <p:cNvPr id="3" name="Imagem 2">
            <a:extLst>
              <a:ext uri="{FF2B5EF4-FFF2-40B4-BE49-F238E27FC236}">
                <a16:creationId xmlns:a16="http://schemas.microsoft.com/office/drawing/2014/main" id="{88C8DD96-2262-C06A-64DF-E53D632BBC57}"/>
              </a:ext>
            </a:extLst>
          </p:cNvPr>
          <p:cNvPicPr>
            <a:picLocks noChangeAspect="1"/>
          </p:cNvPicPr>
          <p:nvPr/>
        </p:nvPicPr>
        <p:blipFill>
          <a:blip r:embed="rId6"/>
          <a:stretch>
            <a:fillRect/>
          </a:stretch>
        </p:blipFill>
        <p:spPr>
          <a:xfrm>
            <a:off x="470390" y="2017610"/>
            <a:ext cx="7932353" cy="3390692"/>
          </a:xfrm>
          <a:prstGeom prst="rect">
            <a:avLst/>
          </a:prstGeom>
        </p:spPr>
      </p:pic>
      <p:sp>
        <p:nvSpPr>
          <p:cNvPr id="4" name="Google Shape;280;p14">
            <a:extLst>
              <a:ext uri="{FF2B5EF4-FFF2-40B4-BE49-F238E27FC236}">
                <a16:creationId xmlns:a16="http://schemas.microsoft.com/office/drawing/2014/main" id="{146526B7-7D5C-F46B-DED5-CFA6CC4C5B27}"/>
              </a:ext>
            </a:extLst>
          </p:cNvPr>
          <p:cNvSpPr txBox="1"/>
          <p:nvPr/>
        </p:nvSpPr>
        <p:spPr>
          <a:xfrm>
            <a:off x="8587189" y="3095981"/>
            <a:ext cx="3765536"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criando um </a:t>
            </a:r>
            <a:r>
              <a:rPr lang="pt-BR" sz="1400" b="0" i="0" u="none" strike="noStrike" cap="none" dirty="0" err="1">
                <a:solidFill>
                  <a:srgbClr val="000000"/>
                </a:solidFill>
                <a:latin typeface="Arial"/>
                <a:ea typeface="Arial"/>
                <a:cs typeface="Arial"/>
                <a:sym typeface="Arial"/>
              </a:rPr>
              <a:t>dataframe</a:t>
            </a:r>
            <a:r>
              <a:rPr lang="pt-BR" sz="1400" b="0" i="0" u="none" strike="noStrike" cap="none" dirty="0">
                <a:solidFill>
                  <a:srgbClr val="000000"/>
                </a:solidFill>
                <a:latin typeface="Arial"/>
                <a:ea typeface="Arial"/>
                <a:cs typeface="Arial"/>
                <a:sym typeface="Arial"/>
              </a:rPr>
              <a:t> para análise de percentuais de valor e quantidade de exportação do Brasil.</a:t>
            </a:r>
          </a:p>
        </p:txBody>
      </p:sp>
    </p:spTree>
    <p:extLst>
      <p:ext uri="{BB962C8B-B14F-4D97-AF65-F5344CB8AC3E}">
        <p14:creationId xmlns:p14="http://schemas.microsoft.com/office/powerpoint/2010/main" val="781577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242"/>
        <p:cNvGrpSpPr/>
        <p:nvPr/>
      </p:nvGrpSpPr>
      <p:grpSpPr>
        <a:xfrm>
          <a:off x="0" y="0"/>
          <a:ext cx="0" cy="0"/>
          <a:chOff x="0" y="0"/>
          <a:chExt cx="0" cy="0"/>
        </a:xfrm>
      </p:grpSpPr>
      <p:sp>
        <p:nvSpPr>
          <p:cNvPr id="243" name="Google Shape;243;p12"/>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4" name="Google Shape;244;p12"/>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5" name="Google Shape;245;p12"/>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46" name="Google Shape;246;p12"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234310" y="1223274"/>
            <a:ext cx="4286590" cy="4895006"/>
          </a:xfrm>
          <a:prstGeom prst="rect">
            <a:avLst/>
          </a:prstGeom>
          <a:noFill/>
          <a:ln>
            <a:noFill/>
          </a:ln>
        </p:spPr>
      </p:pic>
      <p:pic>
        <p:nvPicPr>
          <p:cNvPr id="247" name="Google Shape;247;p12"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48" name="Google Shape;248;p12"/>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sp>
        <p:nvSpPr>
          <p:cNvPr id="249" name="Google Shape;249;p12"/>
          <p:cNvSpPr txBox="1"/>
          <p:nvPr/>
        </p:nvSpPr>
        <p:spPr>
          <a:xfrm>
            <a:off x="982796" y="1586670"/>
            <a:ext cx="8448900" cy="1754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a:solidFill>
                  <a:srgbClr val="833C0B"/>
                </a:solidFill>
                <a:latin typeface="Calibri"/>
                <a:ea typeface="Calibri"/>
                <a:cs typeface="Calibri"/>
                <a:sym typeface="Calibri"/>
              </a:rPr>
              <a:t>Como forma de </a:t>
            </a:r>
            <a:r>
              <a:rPr lang="en-US" sz="1800" b="0" i="0" u="none" strike="noStrike" cap="none" dirty="0" err="1">
                <a:solidFill>
                  <a:srgbClr val="833C0B"/>
                </a:solidFill>
                <a:latin typeface="Calibri"/>
                <a:ea typeface="Calibri"/>
                <a:cs typeface="Calibri"/>
                <a:sym typeface="Calibri"/>
              </a:rPr>
              <a:t>agregar</a:t>
            </a:r>
            <a:r>
              <a:rPr lang="en-US" sz="1800" b="0" i="0" u="none" strike="noStrike" cap="none" dirty="0">
                <a:solidFill>
                  <a:srgbClr val="833C0B"/>
                </a:solidFill>
                <a:latin typeface="Calibri"/>
                <a:ea typeface="Calibri"/>
                <a:cs typeface="Calibri"/>
                <a:sym typeface="Calibri"/>
              </a:rPr>
              <a:t> </a:t>
            </a:r>
            <a:r>
              <a:rPr lang="en-US" sz="1800" b="0" i="0" u="none" strike="noStrike" cap="none" dirty="0" err="1">
                <a:solidFill>
                  <a:srgbClr val="833C0B"/>
                </a:solidFill>
                <a:latin typeface="Calibri"/>
                <a:ea typeface="Calibri"/>
                <a:cs typeface="Calibri"/>
                <a:sym typeface="Calibri"/>
              </a:rPr>
              <a:t>maior</a:t>
            </a:r>
            <a:r>
              <a:rPr lang="en-US" sz="1800" b="0" i="0" u="none" strike="noStrike" cap="none" dirty="0">
                <a:solidFill>
                  <a:srgbClr val="833C0B"/>
                </a:solidFill>
                <a:latin typeface="Calibri"/>
                <a:ea typeface="Calibri"/>
                <a:cs typeface="Calibri"/>
                <a:sym typeface="Calibri"/>
              </a:rPr>
              <a:t> valor para </a:t>
            </a:r>
            <a:r>
              <a:rPr lang="en-US" sz="1800" b="0" i="0" u="none" strike="noStrike" cap="none" dirty="0" err="1">
                <a:solidFill>
                  <a:srgbClr val="833C0B"/>
                </a:solidFill>
                <a:latin typeface="Calibri"/>
                <a:ea typeface="Calibri"/>
                <a:cs typeface="Calibri"/>
                <a:sym typeface="Calibri"/>
              </a:rPr>
              <a:t>análise</a:t>
            </a:r>
            <a:r>
              <a:rPr lang="en-US" sz="1800" b="0" i="0" u="none" strike="noStrike" cap="none" dirty="0">
                <a:solidFill>
                  <a:srgbClr val="833C0B"/>
                </a:solidFill>
                <a:latin typeface="Calibri"/>
                <a:ea typeface="Calibri"/>
                <a:cs typeface="Calibri"/>
                <a:sym typeface="Calibri"/>
              </a:rPr>
              <a:t>, </a:t>
            </a:r>
            <a:r>
              <a:rPr lang="en-US" sz="1800" b="0" i="0" u="none" strike="noStrike" cap="none" dirty="0" err="1">
                <a:solidFill>
                  <a:srgbClr val="833C0B"/>
                </a:solidFill>
                <a:latin typeface="Calibri"/>
                <a:ea typeface="Calibri"/>
                <a:cs typeface="Calibri"/>
                <a:sym typeface="Calibri"/>
              </a:rPr>
              <a:t>realizamos</a:t>
            </a:r>
            <a:r>
              <a:rPr lang="en-US" sz="1800" b="0" i="0" u="none" strike="noStrike" cap="none" dirty="0">
                <a:solidFill>
                  <a:srgbClr val="833C0B"/>
                </a:solidFill>
                <a:latin typeface="Calibri"/>
                <a:ea typeface="Calibri"/>
                <a:cs typeface="Calibri"/>
                <a:sym typeface="Calibri"/>
              </a:rPr>
              <a:t> </a:t>
            </a:r>
            <a:r>
              <a:rPr lang="en-US" sz="1800" b="0" i="0" u="none" strike="noStrike" cap="none" dirty="0" err="1">
                <a:solidFill>
                  <a:srgbClr val="833C0B"/>
                </a:solidFill>
                <a:latin typeface="Calibri"/>
                <a:ea typeface="Calibri"/>
                <a:cs typeface="Calibri"/>
                <a:sym typeface="Calibri"/>
              </a:rPr>
              <a:t>uma</a:t>
            </a:r>
            <a:r>
              <a:rPr lang="en-US" sz="1800" b="0" i="0" u="none" strike="noStrike" cap="none" dirty="0">
                <a:solidFill>
                  <a:srgbClr val="833C0B"/>
                </a:solidFill>
                <a:latin typeface="Calibri"/>
                <a:ea typeface="Calibri"/>
                <a:cs typeface="Calibri"/>
                <a:sym typeface="Calibri"/>
              </a:rPr>
              <a:t> </a:t>
            </a:r>
            <a:r>
              <a:rPr lang="en-US" sz="1800" b="0" i="0" u="none" strike="noStrike" cap="none" dirty="0" err="1">
                <a:solidFill>
                  <a:srgbClr val="833C0B"/>
                </a:solidFill>
                <a:latin typeface="Calibri"/>
                <a:ea typeface="Calibri"/>
                <a:cs typeface="Calibri"/>
                <a:sym typeface="Calibri"/>
              </a:rPr>
              <a:t>busca</a:t>
            </a:r>
            <a:r>
              <a:rPr lang="en-US" sz="1800" b="0" i="0" u="none" strike="noStrike" cap="none" dirty="0">
                <a:solidFill>
                  <a:srgbClr val="833C0B"/>
                </a:solidFill>
                <a:latin typeface="Calibri"/>
                <a:ea typeface="Calibri"/>
                <a:cs typeface="Calibri"/>
                <a:sym typeface="Calibri"/>
              </a:rPr>
              <a:t> e </a:t>
            </a:r>
            <a:r>
              <a:rPr lang="en-US" sz="1800" b="0" i="0" u="none" strike="noStrike" cap="none" dirty="0" err="1">
                <a:solidFill>
                  <a:srgbClr val="833C0B"/>
                </a:solidFill>
                <a:latin typeface="Calibri"/>
                <a:ea typeface="Calibri"/>
                <a:cs typeface="Calibri"/>
                <a:sym typeface="Calibri"/>
              </a:rPr>
              <a:t>encontramos</a:t>
            </a:r>
            <a:r>
              <a:rPr lang="en-US" sz="1800" b="0" i="0" u="none" strike="noStrike" cap="none" dirty="0">
                <a:solidFill>
                  <a:srgbClr val="833C0B"/>
                </a:solidFill>
                <a:latin typeface="Calibri"/>
                <a:ea typeface="Calibri"/>
                <a:cs typeface="Calibri"/>
                <a:sym typeface="Calibri"/>
              </a:rPr>
              <a:t> um site que </a:t>
            </a:r>
            <a:r>
              <a:rPr lang="en-US" sz="1800" b="0" i="0" u="none" strike="noStrike" cap="none" dirty="0" err="1">
                <a:solidFill>
                  <a:srgbClr val="833C0B"/>
                </a:solidFill>
                <a:latin typeface="Calibri"/>
                <a:ea typeface="Calibri"/>
                <a:cs typeface="Calibri"/>
                <a:sym typeface="Calibri"/>
              </a:rPr>
              <a:t>mostra</a:t>
            </a:r>
            <a:r>
              <a:rPr lang="en-US" sz="1800" b="0" i="0" u="none" strike="noStrike" cap="none" dirty="0">
                <a:solidFill>
                  <a:srgbClr val="833C0B"/>
                </a:solidFill>
                <a:latin typeface="Calibri"/>
                <a:ea typeface="Calibri"/>
                <a:cs typeface="Calibri"/>
                <a:sym typeface="Calibri"/>
              </a:rPr>
              <a:t> </a:t>
            </a:r>
            <a:r>
              <a:rPr lang="en-US" sz="1800" b="0" i="0" u="none" strike="noStrike" cap="none" dirty="0" err="1">
                <a:solidFill>
                  <a:srgbClr val="833C0B"/>
                </a:solidFill>
                <a:latin typeface="Calibri"/>
                <a:ea typeface="Calibri"/>
                <a:cs typeface="Calibri"/>
                <a:sym typeface="Calibri"/>
              </a:rPr>
              <a:t>uma</a:t>
            </a:r>
            <a:r>
              <a:rPr lang="en-US" sz="1800" b="0" i="0" u="none" strike="noStrike" cap="none" dirty="0">
                <a:solidFill>
                  <a:srgbClr val="833C0B"/>
                </a:solidFill>
                <a:latin typeface="Calibri"/>
                <a:ea typeface="Calibri"/>
                <a:cs typeface="Calibri"/>
                <a:sym typeface="Calibri"/>
              </a:rPr>
              <a:t> </a:t>
            </a:r>
            <a:r>
              <a:rPr lang="en-US" sz="1800" b="0" i="0" u="none" strike="noStrike" cap="none" dirty="0" err="1">
                <a:solidFill>
                  <a:srgbClr val="833C0B"/>
                </a:solidFill>
                <a:latin typeface="Calibri"/>
                <a:ea typeface="Calibri"/>
                <a:cs typeface="Calibri"/>
                <a:sym typeface="Calibri"/>
              </a:rPr>
              <a:t>tabela</a:t>
            </a:r>
            <a:r>
              <a:rPr lang="en-US" sz="1800" b="0" i="0" u="none" strike="noStrike" cap="none" dirty="0">
                <a:solidFill>
                  <a:srgbClr val="833C0B"/>
                </a:solidFill>
                <a:latin typeface="Calibri"/>
                <a:ea typeface="Calibri"/>
                <a:cs typeface="Calibri"/>
                <a:sym typeface="Calibri"/>
              </a:rPr>
              <a:t> </a:t>
            </a:r>
            <a:r>
              <a:rPr lang="en-US" sz="1800" b="0" i="0" u="none" strike="noStrike" cap="none" dirty="0" err="1">
                <a:solidFill>
                  <a:srgbClr val="833C0B"/>
                </a:solidFill>
                <a:latin typeface="Calibri"/>
                <a:ea typeface="Calibri"/>
                <a:cs typeface="Calibri"/>
                <a:sym typeface="Calibri"/>
              </a:rPr>
              <a:t>dividida</a:t>
            </a:r>
            <a:r>
              <a:rPr lang="en-US" sz="1800" b="0" i="0" u="none" strike="noStrike" cap="none" dirty="0">
                <a:solidFill>
                  <a:srgbClr val="833C0B"/>
                </a:solidFill>
                <a:latin typeface="Calibri"/>
                <a:ea typeface="Calibri"/>
                <a:cs typeface="Calibri"/>
                <a:sym typeface="Calibri"/>
              </a:rPr>
              <a:t> entre </a:t>
            </a:r>
            <a:r>
              <a:rPr lang="en-US" sz="1800" b="0" i="0" u="none" strike="noStrike" cap="none" dirty="0" err="1">
                <a:solidFill>
                  <a:srgbClr val="833C0B"/>
                </a:solidFill>
                <a:latin typeface="Calibri"/>
                <a:ea typeface="Calibri"/>
                <a:cs typeface="Calibri"/>
                <a:sym typeface="Calibri"/>
              </a:rPr>
              <a:t>continentes</a:t>
            </a:r>
            <a:r>
              <a:rPr lang="en-US" sz="1800" b="0" i="0" u="none" strike="noStrike" cap="none" dirty="0">
                <a:solidFill>
                  <a:srgbClr val="833C0B"/>
                </a:solidFill>
                <a:latin typeface="Calibri"/>
                <a:ea typeface="Calibri"/>
                <a:cs typeface="Calibri"/>
                <a:sym typeface="Calibri"/>
              </a:rPr>
              <a:t>, </a:t>
            </a:r>
            <a:r>
              <a:rPr lang="en-US" sz="1800" b="0" i="0" u="none" strike="noStrike" cap="none" dirty="0" err="1">
                <a:solidFill>
                  <a:srgbClr val="833C0B"/>
                </a:solidFill>
                <a:latin typeface="Calibri"/>
                <a:ea typeface="Calibri"/>
                <a:cs typeface="Calibri"/>
                <a:sym typeface="Calibri"/>
              </a:rPr>
              <a:t>países</a:t>
            </a:r>
            <a:r>
              <a:rPr lang="en-US" sz="1800" b="0" i="0" u="none" strike="noStrike" cap="none" dirty="0">
                <a:solidFill>
                  <a:srgbClr val="833C0B"/>
                </a:solidFill>
                <a:latin typeface="Calibri"/>
                <a:ea typeface="Calibri"/>
                <a:cs typeface="Calibri"/>
                <a:sym typeface="Calibri"/>
              </a:rPr>
              <a:t> e com </a:t>
            </a:r>
            <a:r>
              <a:rPr lang="en-US" sz="1800" b="0" i="0" u="none" strike="noStrike" cap="none" dirty="0" err="1">
                <a:solidFill>
                  <a:srgbClr val="833C0B"/>
                </a:solidFill>
                <a:latin typeface="Calibri"/>
                <a:ea typeface="Calibri"/>
                <a:cs typeface="Calibri"/>
                <a:sym typeface="Calibri"/>
              </a:rPr>
              <a:t>informações</a:t>
            </a:r>
            <a:r>
              <a:rPr lang="en-US" sz="1800" b="0" i="0" u="none" strike="noStrike" cap="none" dirty="0">
                <a:solidFill>
                  <a:srgbClr val="833C0B"/>
                </a:solidFill>
                <a:latin typeface="Calibri"/>
                <a:ea typeface="Calibri"/>
                <a:cs typeface="Calibri"/>
                <a:sym typeface="Calibri"/>
              </a:rPr>
              <a:t> de </a:t>
            </a:r>
            <a:r>
              <a:rPr lang="en-US" sz="1800" b="0" i="0" u="none" strike="noStrike" cap="none" dirty="0" err="1">
                <a:solidFill>
                  <a:srgbClr val="833C0B"/>
                </a:solidFill>
                <a:latin typeface="Calibri"/>
                <a:ea typeface="Calibri"/>
                <a:cs typeface="Calibri"/>
                <a:sym typeface="Calibri"/>
              </a:rPr>
              <a:t>quantidade</a:t>
            </a:r>
            <a:r>
              <a:rPr lang="en-US" sz="1800" dirty="0">
                <a:solidFill>
                  <a:srgbClr val="833C0B"/>
                </a:solidFill>
                <a:latin typeface="Calibri"/>
                <a:ea typeface="Calibri"/>
                <a:cs typeface="Calibri"/>
                <a:sym typeface="Calibri"/>
              </a:rPr>
              <a:t> de </a:t>
            </a:r>
            <a:r>
              <a:rPr lang="en-US" sz="1800" b="0" i="0" u="none" strike="noStrike" cap="none" dirty="0">
                <a:solidFill>
                  <a:srgbClr val="833C0B"/>
                </a:solidFill>
                <a:latin typeface="Calibri"/>
                <a:ea typeface="Calibri"/>
                <a:cs typeface="Calibri"/>
                <a:sym typeface="Calibri"/>
              </a:rPr>
              <a:t>vinho </a:t>
            </a:r>
            <a:r>
              <a:rPr lang="en-US" sz="1800" b="0" i="0" u="none" strike="noStrike" cap="none" dirty="0" err="1">
                <a:solidFill>
                  <a:srgbClr val="833C0B"/>
                </a:solidFill>
                <a:latin typeface="Calibri"/>
                <a:ea typeface="Calibri"/>
                <a:cs typeface="Calibri"/>
                <a:sym typeface="Calibri"/>
              </a:rPr>
              <a:t>exportado</a:t>
            </a:r>
            <a:r>
              <a:rPr lang="en-US" sz="1800" b="0" i="0" u="none" strike="noStrike" cap="none" dirty="0">
                <a:solidFill>
                  <a:srgbClr val="833C0B"/>
                </a:solidFill>
                <a:latin typeface="Calibri"/>
                <a:ea typeface="Calibri"/>
                <a:cs typeface="Calibri"/>
                <a:sym typeface="Calibri"/>
              </a:rPr>
              <a:t>, </a:t>
            </a:r>
            <a:r>
              <a:rPr lang="en-US" sz="1800" b="0" i="0" u="none" strike="noStrike" cap="none" dirty="0" err="1">
                <a:solidFill>
                  <a:srgbClr val="833C0B"/>
                </a:solidFill>
                <a:latin typeface="Calibri"/>
                <a:ea typeface="Calibri"/>
                <a:cs typeface="Calibri"/>
                <a:sym typeface="Calibri"/>
              </a:rPr>
              <a:t>importado</a:t>
            </a:r>
            <a:r>
              <a:rPr lang="en-US" sz="1800" b="0" i="0" u="none" strike="noStrike" cap="none" dirty="0">
                <a:solidFill>
                  <a:srgbClr val="833C0B"/>
                </a:solidFill>
                <a:latin typeface="Calibri"/>
                <a:ea typeface="Calibri"/>
                <a:cs typeface="Calibri"/>
                <a:sym typeface="Calibri"/>
              </a:rPr>
              <a:t>, </a:t>
            </a:r>
            <a:r>
              <a:rPr lang="en-US" sz="1800" b="0" i="0" u="none" strike="noStrike" cap="none" dirty="0" err="1">
                <a:solidFill>
                  <a:srgbClr val="833C0B"/>
                </a:solidFill>
                <a:latin typeface="Calibri"/>
                <a:ea typeface="Calibri"/>
                <a:cs typeface="Calibri"/>
                <a:sym typeface="Calibri"/>
              </a:rPr>
              <a:t>consumido</a:t>
            </a:r>
            <a:r>
              <a:rPr lang="en-US" sz="1800" b="0" i="0" u="none" strike="noStrike" cap="none" dirty="0">
                <a:solidFill>
                  <a:srgbClr val="833C0B"/>
                </a:solidFill>
                <a:latin typeface="Calibri"/>
                <a:ea typeface="Calibri"/>
                <a:cs typeface="Calibri"/>
                <a:sym typeface="Calibri"/>
              </a:rPr>
              <a:t> e </a:t>
            </a:r>
            <a:r>
              <a:rPr lang="en-US" sz="1800" b="0" i="0" u="none" strike="noStrike" cap="none" dirty="0" err="1">
                <a:solidFill>
                  <a:srgbClr val="833C0B"/>
                </a:solidFill>
                <a:latin typeface="Calibri"/>
                <a:ea typeface="Calibri"/>
                <a:cs typeface="Calibri"/>
                <a:sym typeface="Calibri"/>
              </a:rPr>
              <a:t>produzido</a:t>
            </a:r>
            <a:r>
              <a:rPr lang="en-US" sz="1800" b="0" i="0" u="none" strike="noStrike" cap="none" dirty="0">
                <a:solidFill>
                  <a:srgbClr val="833C0B"/>
                </a:solidFill>
                <a:latin typeface="Calibri"/>
                <a:ea typeface="Calibri"/>
                <a:cs typeface="Calibri"/>
                <a:sym typeface="Calibri"/>
              </a:rPr>
              <a:t>.</a:t>
            </a:r>
            <a:br>
              <a:rPr lang="en-US" sz="1800" b="0" i="0" u="none" strike="noStrike" cap="none" dirty="0">
                <a:solidFill>
                  <a:srgbClr val="833C0B"/>
                </a:solidFill>
                <a:latin typeface="Calibri"/>
                <a:ea typeface="Calibri"/>
                <a:cs typeface="Calibri"/>
                <a:sym typeface="Calibri"/>
              </a:rPr>
            </a:br>
            <a:endParaRPr sz="1800" b="0" i="0" u="none" strike="noStrike" cap="none" dirty="0">
              <a:solidFill>
                <a:srgbClr val="833C0B"/>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err="1">
                <a:solidFill>
                  <a:srgbClr val="7F6000"/>
                </a:solidFill>
                <a:latin typeface="Calibri"/>
                <a:ea typeface="Calibri"/>
                <a:cs typeface="Calibri"/>
                <a:sym typeface="Calibri"/>
              </a:rPr>
              <a:t>Faremos</a:t>
            </a:r>
            <a:r>
              <a:rPr lang="en-US" sz="1800" b="0" i="0" u="none" strike="noStrike" cap="none" dirty="0">
                <a:solidFill>
                  <a:srgbClr val="7F6000"/>
                </a:solidFill>
                <a:latin typeface="Calibri"/>
                <a:ea typeface="Calibri"/>
                <a:cs typeface="Calibri"/>
                <a:sym typeface="Calibri"/>
              </a:rPr>
              <a:t> no </a:t>
            </a:r>
            <a:r>
              <a:rPr lang="en-US" sz="1800" b="0" i="0" u="none" strike="noStrike" cap="none" dirty="0" err="1">
                <a:solidFill>
                  <a:srgbClr val="7F6000"/>
                </a:solidFill>
                <a:latin typeface="Calibri"/>
                <a:ea typeface="Calibri"/>
                <a:cs typeface="Calibri"/>
                <a:sym typeface="Calibri"/>
              </a:rPr>
              <a:t>decorrer</a:t>
            </a:r>
            <a:r>
              <a:rPr lang="en-US" sz="1800" b="0" i="0" u="none" strike="noStrike" cap="none" dirty="0">
                <a:solidFill>
                  <a:srgbClr val="7F6000"/>
                </a:solidFill>
                <a:latin typeface="Calibri"/>
                <a:ea typeface="Calibri"/>
                <a:cs typeface="Calibri"/>
                <a:sym typeface="Calibri"/>
              </a:rPr>
              <a:t> da </a:t>
            </a:r>
            <a:r>
              <a:rPr lang="en-US" sz="1800" b="0" i="0" u="none" strike="noStrike" cap="none" dirty="0" err="1">
                <a:solidFill>
                  <a:srgbClr val="7F6000"/>
                </a:solidFill>
                <a:latin typeface="Calibri"/>
                <a:ea typeface="Calibri"/>
                <a:cs typeface="Calibri"/>
                <a:sym typeface="Calibri"/>
              </a:rPr>
              <a:t>apresentação</a:t>
            </a:r>
            <a:r>
              <a:rPr lang="en-US" sz="1800" b="0" i="0" u="none" strike="noStrike" cap="none" dirty="0">
                <a:solidFill>
                  <a:srgbClr val="7F6000"/>
                </a:solidFill>
                <a:latin typeface="Calibri"/>
                <a:ea typeface="Calibri"/>
                <a:cs typeface="Calibri"/>
                <a:sym typeface="Calibri"/>
              </a:rPr>
              <a:t> </a:t>
            </a:r>
            <a:r>
              <a:rPr lang="en-US" sz="1800" b="0" i="0" u="none" strike="noStrike" cap="none" dirty="0" err="1">
                <a:solidFill>
                  <a:srgbClr val="7F6000"/>
                </a:solidFill>
                <a:latin typeface="Calibri"/>
                <a:ea typeface="Calibri"/>
                <a:cs typeface="Calibri"/>
                <a:sym typeface="Calibri"/>
              </a:rPr>
              <a:t>complementar</a:t>
            </a:r>
            <a:r>
              <a:rPr lang="en-US" sz="1800" b="0" i="0" u="none" strike="noStrike" cap="none" dirty="0">
                <a:solidFill>
                  <a:srgbClr val="7F6000"/>
                </a:solidFill>
                <a:latin typeface="Calibri"/>
                <a:ea typeface="Calibri"/>
                <a:cs typeface="Calibri"/>
                <a:sym typeface="Calibri"/>
              </a:rPr>
              <a:t> a </a:t>
            </a:r>
            <a:r>
              <a:rPr lang="en-US" sz="1800" b="0" i="0" u="none" strike="noStrike" cap="none" dirty="0" err="1">
                <a:solidFill>
                  <a:srgbClr val="7F6000"/>
                </a:solidFill>
                <a:latin typeface="Calibri"/>
                <a:ea typeface="Calibri"/>
                <a:cs typeface="Calibri"/>
                <a:sym typeface="Calibri"/>
              </a:rPr>
              <a:t>análise</a:t>
            </a:r>
            <a:r>
              <a:rPr lang="en-US" sz="1800" b="0" i="0" u="none" strike="noStrike" cap="none" dirty="0">
                <a:solidFill>
                  <a:srgbClr val="7F6000"/>
                </a:solidFill>
                <a:latin typeface="Calibri"/>
                <a:ea typeface="Calibri"/>
                <a:cs typeface="Calibri"/>
                <a:sym typeface="Calibri"/>
              </a:rPr>
              <a:t> via notebook da </a:t>
            </a:r>
            <a:r>
              <a:rPr lang="en-US" sz="1800" b="0" i="0" u="none" strike="noStrike" cap="none" dirty="0" err="1">
                <a:solidFill>
                  <a:srgbClr val="7F6000"/>
                </a:solidFill>
                <a:latin typeface="Calibri"/>
                <a:ea typeface="Calibri"/>
                <a:cs typeface="Calibri"/>
                <a:sym typeface="Calibri"/>
              </a:rPr>
              <a:t>tabela</a:t>
            </a:r>
            <a:r>
              <a:rPr lang="en-US" sz="1800" b="0" i="0" u="none" strike="noStrike" cap="none" dirty="0">
                <a:solidFill>
                  <a:srgbClr val="7F6000"/>
                </a:solidFill>
                <a:latin typeface="Calibri"/>
                <a:ea typeface="Calibri"/>
                <a:cs typeface="Calibri"/>
                <a:sym typeface="Calibri"/>
              </a:rPr>
              <a:t> </a:t>
            </a:r>
            <a:r>
              <a:rPr lang="en-US" sz="1800" b="0" i="0" u="none" strike="noStrike" cap="none" dirty="0" err="1">
                <a:solidFill>
                  <a:srgbClr val="7F6000"/>
                </a:solidFill>
                <a:latin typeface="Calibri"/>
                <a:ea typeface="Calibri"/>
                <a:cs typeface="Calibri"/>
                <a:sym typeface="Calibri"/>
              </a:rPr>
              <a:t>extraída</a:t>
            </a:r>
            <a:r>
              <a:rPr lang="en-US" sz="1800" b="0" i="0" u="none" strike="noStrike" cap="none" dirty="0">
                <a:solidFill>
                  <a:srgbClr val="7F6000"/>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p:txBody>
      </p:sp>
      <p:pic>
        <p:nvPicPr>
          <p:cNvPr id="251" name="Google Shape;251;p12"/>
          <p:cNvPicPr preferRelativeResize="0"/>
          <p:nvPr/>
        </p:nvPicPr>
        <p:blipFill rotWithShape="1">
          <a:blip r:embed="rId6">
            <a:alphaModFix/>
          </a:blip>
          <a:srcRect/>
          <a:stretch/>
        </p:blipFill>
        <p:spPr>
          <a:xfrm>
            <a:off x="678689" y="3428544"/>
            <a:ext cx="7000568" cy="3037982"/>
          </a:xfrm>
          <a:prstGeom prst="rect">
            <a:avLst/>
          </a:prstGeom>
          <a:noFill/>
          <a:ln>
            <a:noFill/>
          </a:ln>
        </p:spPr>
      </p:pic>
      <p:sp>
        <p:nvSpPr>
          <p:cNvPr id="252" name="Google Shape;252;p12"/>
          <p:cNvSpPr/>
          <p:nvPr/>
        </p:nvSpPr>
        <p:spPr>
          <a:xfrm>
            <a:off x="5584637" y="4660490"/>
            <a:ext cx="1236384" cy="182713"/>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3" name="Google Shape;253;p12"/>
          <p:cNvSpPr txBox="1"/>
          <p:nvPr/>
        </p:nvSpPr>
        <p:spPr>
          <a:xfrm>
            <a:off x="7806350" y="3550552"/>
            <a:ext cx="4286700" cy="2586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a:solidFill>
                  <a:srgbClr val="1F3864"/>
                </a:solidFill>
                <a:latin typeface="Calibri"/>
                <a:ea typeface="Calibri"/>
                <a:cs typeface="Calibri"/>
                <a:sym typeface="Calibri"/>
              </a:rPr>
              <a:t>O dataset </a:t>
            </a:r>
            <a:r>
              <a:rPr lang="en-US" sz="1800" b="0" i="0" u="none" strike="noStrike" cap="none" dirty="0" err="1">
                <a:solidFill>
                  <a:srgbClr val="1F3864"/>
                </a:solidFill>
                <a:latin typeface="Calibri"/>
                <a:ea typeface="Calibri"/>
                <a:cs typeface="Calibri"/>
                <a:sym typeface="Calibri"/>
              </a:rPr>
              <a:t>registra</a:t>
            </a:r>
            <a:r>
              <a:rPr lang="en-US" sz="1800" b="0" i="0" u="none" strike="noStrike" cap="none" dirty="0">
                <a:solidFill>
                  <a:srgbClr val="1F3864"/>
                </a:solidFill>
                <a:latin typeface="Calibri"/>
                <a:ea typeface="Calibri"/>
                <a:cs typeface="Calibri"/>
                <a:sym typeface="Calibri"/>
              </a:rPr>
              <a:t> dados de </a:t>
            </a:r>
            <a:r>
              <a:rPr lang="en-US" sz="1800" b="0" i="0" u="none" strike="noStrike" cap="none" dirty="0" err="1">
                <a:solidFill>
                  <a:srgbClr val="1F3864"/>
                </a:solidFill>
                <a:latin typeface="Calibri"/>
                <a:ea typeface="Calibri"/>
                <a:cs typeface="Calibri"/>
                <a:sym typeface="Calibri"/>
              </a:rPr>
              <a:t>consumo</a:t>
            </a:r>
            <a:r>
              <a:rPr lang="en-US" sz="1800" b="0" i="0" u="none" strike="noStrike" cap="none" dirty="0">
                <a:solidFill>
                  <a:srgbClr val="1F3864"/>
                </a:solidFill>
                <a:latin typeface="Calibri"/>
                <a:ea typeface="Calibri"/>
                <a:cs typeface="Calibri"/>
                <a:sym typeface="Calibri"/>
              </a:rPr>
              <a:t>, </a:t>
            </a:r>
            <a:r>
              <a:rPr lang="en-US" sz="1800" b="0" i="0" u="none" strike="noStrike" cap="none" dirty="0" err="1">
                <a:solidFill>
                  <a:srgbClr val="1F3864"/>
                </a:solidFill>
                <a:latin typeface="Calibri"/>
                <a:ea typeface="Calibri"/>
                <a:cs typeface="Calibri"/>
                <a:sym typeface="Calibri"/>
              </a:rPr>
              <a:t>importação</a:t>
            </a:r>
            <a:r>
              <a:rPr lang="en-US" sz="1800" b="0" i="0" u="none" strike="noStrike" cap="none" dirty="0">
                <a:solidFill>
                  <a:srgbClr val="1F3864"/>
                </a:solidFill>
                <a:latin typeface="Calibri"/>
                <a:ea typeface="Calibri"/>
                <a:cs typeface="Calibri"/>
                <a:sym typeface="Calibri"/>
              </a:rPr>
              <a:t> e </a:t>
            </a:r>
            <a:r>
              <a:rPr lang="en-US" sz="1800" b="0" i="0" u="none" strike="noStrike" cap="none" dirty="0" err="1">
                <a:solidFill>
                  <a:srgbClr val="1F3864"/>
                </a:solidFill>
                <a:latin typeface="Calibri"/>
                <a:ea typeface="Calibri"/>
                <a:cs typeface="Calibri"/>
                <a:sym typeface="Calibri"/>
              </a:rPr>
              <a:t>exportação</a:t>
            </a:r>
            <a:r>
              <a:rPr lang="en-US" sz="1800" b="0" i="0" u="none" strike="noStrike" cap="none" dirty="0">
                <a:solidFill>
                  <a:srgbClr val="1F3864"/>
                </a:solidFill>
                <a:latin typeface="Calibri"/>
                <a:ea typeface="Calibri"/>
                <a:cs typeface="Calibri"/>
                <a:sym typeface="Calibri"/>
              </a:rPr>
              <a:t> dos </a:t>
            </a:r>
            <a:r>
              <a:rPr lang="en-US" sz="1800" b="0" i="0" u="none" strike="noStrike" cap="none" dirty="0" err="1">
                <a:solidFill>
                  <a:srgbClr val="1F3864"/>
                </a:solidFill>
                <a:latin typeface="Calibri"/>
                <a:ea typeface="Calibri"/>
                <a:cs typeface="Calibri"/>
                <a:sym typeface="Calibri"/>
              </a:rPr>
              <a:t>países</a:t>
            </a:r>
            <a:r>
              <a:rPr lang="en-US" sz="1800" b="0" i="0" u="none" strike="noStrike" cap="none" dirty="0">
                <a:solidFill>
                  <a:srgbClr val="1F3864"/>
                </a:solidFill>
                <a:latin typeface="Calibri"/>
                <a:ea typeface="Calibri"/>
                <a:cs typeface="Calibri"/>
                <a:sym typeface="Calibri"/>
              </a:rPr>
              <a:t>, com </a:t>
            </a:r>
            <a:r>
              <a:rPr lang="en-US" sz="1800" b="0" i="0" u="none" strike="noStrike" cap="none" dirty="0" err="1">
                <a:solidFill>
                  <a:srgbClr val="1F3864"/>
                </a:solidFill>
                <a:latin typeface="Calibri"/>
                <a:ea typeface="Calibri"/>
                <a:cs typeface="Calibri"/>
                <a:sym typeface="Calibri"/>
              </a:rPr>
              <a:t>unidade</a:t>
            </a:r>
            <a:r>
              <a:rPr lang="en-US" sz="1800" b="0" i="0" u="none" strike="noStrike" cap="none" dirty="0">
                <a:solidFill>
                  <a:srgbClr val="1F3864"/>
                </a:solidFill>
                <a:latin typeface="Calibri"/>
                <a:ea typeface="Calibri"/>
                <a:cs typeface="Calibri"/>
                <a:sym typeface="Calibri"/>
              </a:rPr>
              <a:t> de </a:t>
            </a:r>
            <a:r>
              <a:rPr lang="en-US" sz="1800" b="0" i="0" u="none" strike="noStrike" cap="none" dirty="0" err="1">
                <a:solidFill>
                  <a:srgbClr val="1F3864"/>
                </a:solidFill>
                <a:latin typeface="Calibri"/>
                <a:ea typeface="Calibri"/>
                <a:cs typeface="Calibri"/>
                <a:sym typeface="Calibri"/>
              </a:rPr>
              <a:t>quantidade</a:t>
            </a:r>
            <a:r>
              <a:rPr lang="en-US" sz="1800" b="0" i="0" u="none" strike="noStrike" cap="none" dirty="0">
                <a:solidFill>
                  <a:srgbClr val="1F3864"/>
                </a:solidFill>
                <a:latin typeface="Calibri"/>
                <a:ea typeface="Calibri"/>
                <a:cs typeface="Calibri"/>
                <a:sym typeface="Calibri"/>
              </a:rPr>
              <a:t> </a:t>
            </a:r>
            <a:r>
              <a:rPr lang="en-US" sz="1800" b="0" i="0" u="none" strike="noStrike" cap="none" dirty="0" err="1">
                <a:solidFill>
                  <a:srgbClr val="1F3864"/>
                </a:solidFill>
                <a:latin typeface="Calibri"/>
                <a:ea typeface="Calibri"/>
                <a:cs typeface="Calibri"/>
                <a:sym typeface="Calibri"/>
              </a:rPr>
              <a:t>em</a:t>
            </a:r>
            <a:r>
              <a:rPr lang="en-US" sz="1800" b="0" i="0" u="none" strike="noStrike" cap="none" dirty="0">
                <a:solidFill>
                  <a:srgbClr val="1F3864"/>
                </a:solidFill>
                <a:latin typeface="Calibri"/>
                <a:ea typeface="Calibri"/>
                <a:cs typeface="Calibri"/>
                <a:sym typeface="Calibri"/>
              </a:rPr>
              <a:t> 100.000 </a:t>
            </a:r>
            <a:r>
              <a:rPr lang="en-US" sz="1800" b="0" i="0" u="none" strike="noStrike" cap="none" dirty="0" err="1">
                <a:solidFill>
                  <a:srgbClr val="1F3864"/>
                </a:solidFill>
                <a:latin typeface="Calibri"/>
                <a:ea typeface="Calibri"/>
                <a:cs typeface="Calibri"/>
                <a:sym typeface="Calibri"/>
              </a:rPr>
              <a:t>litros</a:t>
            </a:r>
            <a:r>
              <a:rPr lang="en-US" sz="1800" b="0" i="0" u="none" strike="noStrike" cap="none" dirty="0">
                <a:solidFill>
                  <a:srgbClr val="1F3864"/>
                </a:solidFill>
                <a:latin typeface="Calibri"/>
                <a:ea typeface="Calibri"/>
                <a:cs typeface="Calibri"/>
                <a:sym typeface="Calibri"/>
              </a:rPr>
              <a:t>. </a:t>
            </a:r>
            <a:r>
              <a:rPr lang="en-US" sz="1800" b="0" i="0" u="none" strike="noStrike" cap="none" dirty="0" err="1">
                <a:solidFill>
                  <a:srgbClr val="1F3864"/>
                </a:solidFill>
                <a:latin typeface="Calibri"/>
                <a:ea typeface="Calibri"/>
                <a:cs typeface="Calibri"/>
                <a:sym typeface="Calibri"/>
              </a:rPr>
              <a:t>Os</a:t>
            </a:r>
            <a:r>
              <a:rPr lang="en-US" sz="1800" b="0" i="0" u="none" strike="noStrike" cap="none" dirty="0">
                <a:solidFill>
                  <a:srgbClr val="1F3864"/>
                </a:solidFill>
                <a:latin typeface="Calibri"/>
                <a:ea typeface="Calibri"/>
                <a:cs typeface="Calibri"/>
                <a:sym typeface="Calibri"/>
              </a:rPr>
              <a:t> dados </a:t>
            </a:r>
            <a:r>
              <a:rPr lang="en-US" sz="1800" b="0" i="0" u="none" strike="noStrike" cap="none" dirty="0" err="1">
                <a:solidFill>
                  <a:srgbClr val="1F3864"/>
                </a:solidFill>
                <a:latin typeface="Calibri"/>
                <a:ea typeface="Calibri"/>
                <a:cs typeface="Calibri"/>
                <a:sym typeface="Calibri"/>
              </a:rPr>
              <a:t>são</a:t>
            </a:r>
            <a:r>
              <a:rPr lang="en-US" sz="1800" b="0" i="0" u="none" strike="noStrike" cap="none" dirty="0">
                <a:solidFill>
                  <a:srgbClr val="1F3864"/>
                </a:solidFill>
                <a:latin typeface="Calibri"/>
                <a:ea typeface="Calibri"/>
                <a:cs typeface="Calibri"/>
                <a:sym typeface="Calibri"/>
              </a:rPr>
              <a:t> </a:t>
            </a:r>
            <a:r>
              <a:rPr lang="en-US" sz="1800" b="0" i="0" u="none" strike="noStrike" cap="none" dirty="0" err="1">
                <a:solidFill>
                  <a:srgbClr val="1F3864"/>
                </a:solidFill>
                <a:latin typeface="Calibri"/>
                <a:ea typeface="Calibri"/>
                <a:cs typeface="Calibri"/>
                <a:sym typeface="Calibri"/>
              </a:rPr>
              <a:t>oriundos</a:t>
            </a:r>
            <a:r>
              <a:rPr lang="en-US" sz="1800" b="0" i="0" u="none" strike="noStrike" cap="none" dirty="0">
                <a:solidFill>
                  <a:srgbClr val="1F3864"/>
                </a:solidFill>
                <a:latin typeface="Calibri"/>
                <a:ea typeface="Calibri"/>
                <a:cs typeface="Calibri"/>
                <a:sym typeface="Calibri"/>
              </a:rPr>
              <a:t> de </a:t>
            </a:r>
            <a:r>
              <a:rPr lang="en-US" sz="1800" b="0" i="0" u="none" strike="noStrike" cap="none" dirty="0" err="1">
                <a:solidFill>
                  <a:srgbClr val="1F3864"/>
                </a:solidFill>
                <a:latin typeface="Calibri"/>
                <a:ea typeface="Calibri"/>
                <a:cs typeface="Calibri"/>
                <a:sym typeface="Calibri"/>
              </a:rPr>
              <a:t>estatísticas</a:t>
            </a:r>
            <a:r>
              <a:rPr lang="en-US" sz="1800" b="0" i="0" u="none" strike="noStrike" cap="none" dirty="0">
                <a:solidFill>
                  <a:srgbClr val="1F3864"/>
                </a:solidFill>
                <a:latin typeface="Calibri"/>
                <a:ea typeface="Calibri"/>
                <a:cs typeface="Calibri"/>
                <a:sym typeface="Calibri"/>
              </a:rPr>
              <a:t> </a:t>
            </a:r>
            <a:r>
              <a:rPr lang="en-US" sz="1800" b="0" i="0" u="none" strike="noStrike" cap="none" dirty="0" err="1">
                <a:solidFill>
                  <a:srgbClr val="1F3864"/>
                </a:solidFill>
                <a:latin typeface="Calibri"/>
                <a:ea typeface="Calibri"/>
                <a:cs typeface="Calibri"/>
                <a:sym typeface="Calibri"/>
              </a:rPr>
              <a:t>disponíveis</a:t>
            </a:r>
            <a:r>
              <a:rPr lang="en-US" sz="1800" b="0" i="0" u="none" strike="noStrike" cap="none" dirty="0">
                <a:solidFill>
                  <a:srgbClr val="1F3864"/>
                </a:solidFill>
                <a:latin typeface="Calibri"/>
                <a:ea typeface="Calibri"/>
                <a:cs typeface="Calibri"/>
                <a:sym typeface="Calibri"/>
              </a:rPr>
              <a:t> no website da </a:t>
            </a:r>
            <a:r>
              <a:rPr lang="en-US" sz="1800" b="0" i="0" u="none" strike="noStrike" cap="none" dirty="0" err="1">
                <a:solidFill>
                  <a:srgbClr val="1F3864"/>
                </a:solidFill>
                <a:latin typeface="Calibri"/>
                <a:ea typeface="Calibri"/>
                <a:cs typeface="Calibri"/>
                <a:sym typeface="Calibri"/>
              </a:rPr>
              <a:t>organização</a:t>
            </a:r>
            <a:r>
              <a:rPr lang="en-US" sz="1800" b="0" i="0" u="none" strike="noStrike" cap="none" dirty="0">
                <a:solidFill>
                  <a:srgbClr val="1F3864"/>
                </a:solidFill>
                <a:latin typeface="Calibri"/>
                <a:ea typeface="Calibri"/>
                <a:cs typeface="Calibri"/>
                <a:sym typeface="Calibri"/>
              </a:rPr>
              <a:t> </a:t>
            </a:r>
            <a:r>
              <a:rPr lang="en-US" sz="1800" b="0" i="0" u="none" strike="noStrike" cap="none" dirty="0" err="1">
                <a:solidFill>
                  <a:srgbClr val="1F3864"/>
                </a:solidFill>
                <a:latin typeface="Calibri"/>
                <a:ea typeface="Calibri"/>
                <a:cs typeface="Calibri"/>
                <a:sym typeface="Calibri"/>
              </a:rPr>
              <a:t>intergovernamental</a:t>
            </a:r>
            <a:r>
              <a:rPr lang="en-US" sz="1800" b="0" i="0" u="none" strike="noStrike" cap="none" dirty="0">
                <a:solidFill>
                  <a:srgbClr val="1F3864"/>
                </a:solidFill>
                <a:latin typeface="Calibri"/>
                <a:ea typeface="Calibri"/>
                <a:cs typeface="Calibri"/>
                <a:sym typeface="Calibri"/>
              </a:rPr>
              <a:t>, International. </a:t>
            </a:r>
            <a:br>
              <a:rPr lang="en-US" sz="1800" b="0" i="0" u="none" strike="noStrike" cap="none" dirty="0">
                <a:solidFill>
                  <a:srgbClr val="1F3864"/>
                </a:solidFill>
                <a:latin typeface="Calibri"/>
                <a:ea typeface="Calibri"/>
                <a:cs typeface="Calibri"/>
                <a:sym typeface="Calibri"/>
              </a:rPr>
            </a:br>
            <a:br>
              <a:rPr lang="en-US" sz="1800" b="0" i="0" u="none" strike="noStrike" cap="none" dirty="0">
                <a:solidFill>
                  <a:srgbClr val="1F3864"/>
                </a:solidFill>
                <a:latin typeface="Calibri"/>
                <a:ea typeface="Calibri"/>
                <a:cs typeface="Calibri"/>
                <a:sym typeface="Calibri"/>
              </a:rPr>
            </a:br>
            <a:r>
              <a:rPr lang="en-US" sz="1800" b="0" i="0" u="none" strike="noStrike" cap="none" dirty="0" err="1">
                <a:solidFill>
                  <a:srgbClr val="1F3864"/>
                </a:solidFill>
                <a:latin typeface="Calibri"/>
                <a:ea typeface="Calibri"/>
                <a:cs typeface="Calibri"/>
                <a:sym typeface="Calibri"/>
              </a:rPr>
              <a:t>Link:https</a:t>
            </a:r>
            <a:r>
              <a:rPr lang="en-US" sz="1800" b="0" i="0" u="none" strike="noStrike" cap="none" dirty="0">
                <a:solidFill>
                  <a:srgbClr val="1F3864"/>
                </a:solidFill>
                <a:latin typeface="Calibri"/>
                <a:ea typeface="Calibri"/>
                <a:cs typeface="Calibri"/>
                <a:sym typeface="Calibri"/>
              </a:rPr>
              <a:t>://www.oiv.int/what-we-do/data-discovery-report?oiv</a:t>
            </a:r>
            <a:endParaRPr sz="1400" b="0" i="0" u="none" strike="noStrike" cap="none" dirty="0">
              <a:solidFill>
                <a:srgbClr val="000000"/>
              </a:solidFill>
              <a:latin typeface="Arial"/>
              <a:ea typeface="Arial"/>
              <a:cs typeface="Arial"/>
              <a:sym typeface="Arial"/>
            </a:endParaRPr>
          </a:p>
        </p:txBody>
      </p:sp>
      <p:cxnSp>
        <p:nvCxnSpPr>
          <p:cNvPr id="254" name="Google Shape;254;p12"/>
          <p:cNvCxnSpPr/>
          <p:nvPr/>
        </p:nvCxnSpPr>
        <p:spPr>
          <a:xfrm rot="10800000">
            <a:off x="6821021" y="4765081"/>
            <a:ext cx="985337" cy="0"/>
          </a:xfrm>
          <a:prstGeom prst="straightConnector1">
            <a:avLst/>
          </a:prstGeom>
          <a:noFill/>
          <a:ln w="28575" cap="flat" cmpd="sng">
            <a:solidFill>
              <a:srgbClr val="C00000"/>
            </a:solidFill>
            <a:prstDash val="solid"/>
            <a:miter lim="800000"/>
            <a:headEnd type="none" w="sm" len="sm"/>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258"/>
        <p:cNvGrpSpPr/>
        <p:nvPr/>
      </p:nvGrpSpPr>
      <p:grpSpPr>
        <a:xfrm>
          <a:off x="0" y="0"/>
          <a:ext cx="0" cy="0"/>
          <a:chOff x="0" y="0"/>
          <a:chExt cx="0" cy="0"/>
        </a:xfrm>
      </p:grpSpPr>
      <p:sp>
        <p:nvSpPr>
          <p:cNvPr id="259" name="Google Shape;259;p13"/>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0" name="Google Shape;260;p13"/>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 name="Google Shape;261;p13"/>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62" name="Google Shape;262;p13"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234310" y="1223274"/>
            <a:ext cx="4286590" cy="4895006"/>
          </a:xfrm>
          <a:prstGeom prst="rect">
            <a:avLst/>
          </a:prstGeom>
          <a:noFill/>
          <a:ln>
            <a:noFill/>
          </a:ln>
        </p:spPr>
      </p:pic>
      <p:pic>
        <p:nvPicPr>
          <p:cNvPr id="263" name="Google Shape;263;p13"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68" name="Google Shape;268;p13"/>
          <p:cNvSpPr txBox="1"/>
          <p:nvPr/>
        </p:nvSpPr>
        <p:spPr>
          <a:xfrm>
            <a:off x="1633285" y="2216209"/>
            <a:ext cx="3924028"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Usando</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função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read_csv</a:t>
            </a:r>
            <a:r>
              <a:rPr lang="en-US" sz="1800" b="0" i="0" u="none" strike="noStrike" cap="none" dirty="0">
                <a:solidFill>
                  <a:srgbClr val="323F4F"/>
                </a:solidFill>
                <a:latin typeface="Calibri"/>
                <a:ea typeface="Calibri"/>
                <a:cs typeface="Calibri"/>
                <a:sym typeface="Calibri"/>
              </a:rPr>
              <a:t> para </a:t>
            </a:r>
            <a:r>
              <a:rPr lang="en-US" sz="1800" b="0" i="0" u="none" strike="noStrike" cap="none" dirty="0" err="1">
                <a:solidFill>
                  <a:srgbClr val="323F4F"/>
                </a:solidFill>
                <a:latin typeface="Calibri"/>
                <a:ea typeface="Calibri"/>
                <a:cs typeface="Calibri"/>
                <a:sym typeface="Calibri"/>
              </a:rPr>
              <a:t>ler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os</a:t>
            </a:r>
            <a:r>
              <a:rPr lang="en-US" sz="1800" b="0" i="0" u="none" strike="noStrike" cap="none" dirty="0">
                <a:solidFill>
                  <a:srgbClr val="323F4F"/>
                </a:solidFill>
                <a:latin typeface="Calibri"/>
                <a:ea typeface="Calibri"/>
                <a:cs typeface="Calibri"/>
                <a:sym typeface="Calibri"/>
              </a:rPr>
              <a:t> dados e </a:t>
            </a:r>
            <a:r>
              <a:rPr lang="en-US" sz="1800" b="0" i="0" u="none" strike="noStrike" cap="none" dirty="0" err="1">
                <a:solidFill>
                  <a:srgbClr val="323F4F"/>
                </a:solidFill>
                <a:latin typeface="Calibri"/>
                <a:ea typeface="Calibri"/>
                <a:cs typeface="Calibri"/>
                <a:sym typeface="Calibri"/>
              </a:rPr>
              <a:t>retirando</a:t>
            </a:r>
            <a:r>
              <a:rPr lang="en-US" sz="1800" b="0" i="0" u="none" strike="noStrike" cap="none" dirty="0">
                <a:solidFill>
                  <a:srgbClr val="323F4F"/>
                </a:solidFill>
                <a:latin typeface="Calibri"/>
                <a:ea typeface="Calibri"/>
                <a:cs typeface="Calibri"/>
                <a:sym typeface="Calibri"/>
              </a:rPr>
              <a:t> o </a:t>
            </a:r>
            <a:r>
              <a:rPr lang="en-US" sz="1800" b="0" i="0" u="none" strike="noStrike" cap="none" dirty="0" err="1">
                <a:solidFill>
                  <a:srgbClr val="323F4F"/>
                </a:solidFill>
                <a:latin typeface="Calibri"/>
                <a:ea typeface="Calibri"/>
                <a:cs typeface="Calibri"/>
                <a:sym typeface="Calibri"/>
              </a:rPr>
              <a:t>agrupamento</a:t>
            </a:r>
            <a:r>
              <a:rPr lang="en-US" sz="1800" b="0" i="0" u="none" strike="noStrike" cap="none" dirty="0">
                <a:solidFill>
                  <a:srgbClr val="323F4F"/>
                </a:solidFill>
                <a:latin typeface="Calibri"/>
                <a:ea typeface="Calibri"/>
                <a:cs typeface="Calibri"/>
                <a:sym typeface="Calibri"/>
              </a:rPr>
              <a:t> das </a:t>
            </a:r>
            <a:r>
              <a:rPr lang="en-US" sz="1800" b="0" i="0" u="none" strike="noStrike" cap="none" dirty="0" err="1">
                <a:solidFill>
                  <a:srgbClr val="323F4F"/>
                </a:solidFill>
                <a:latin typeface="Calibri"/>
                <a:ea typeface="Calibri"/>
                <a:cs typeface="Calibri"/>
                <a:sym typeface="Calibri"/>
              </a:rPr>
              <a:t>células</a:t>
            </a:r>
            <a:r>
              <a:rPr lang="en-US" sz="1800" b="0" i="0" u="none" strike="noStrike" cap="none" dirty="0">
                <a:solidFill>
                  <a:srgbClr val="323F4F"/>
                </a:solidFill>
                <a:latin typeface="Calibri"/>
                <a:ea typeface="Calibri"/>
                <a:cs typeface="Calibri"/>
                <a:sym typeface="Calibri"/>
              </a:rPr>
              <a:t> com </a:t>
            </a:r>
            <a:r>
              <a:rPr lang="en-US" sz="1800" b="0" i="0" u="none" strike="noStrike" cap="none" dirty="0" err="1">
                <a:solidFill>
                  <a:srgbClr val="323F4F"/>
                </a:solidFill>
                <a:latin typeface="Calibri"/>
                <a:ea typeface="Calibri"/>
                <a:cs typeface="Calibri"/>
                <a:sym typeface="Calibri"/>
              </a:rPr>
              <a:t>sep</a:t>
            </a:r>
            <a:r>
              <a:rPr lang="en-US" sz="1800" b="0" i="0" u="none" strike="noStrike" cap="none" dirty="0">
                <a:solidFill>
                  <a:srgbClr val="323F4F"/>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323F4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Depois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realizamos</a:t>
            </a:r>
            <a:r>
              <a:rPr lang="en-US" sz="1800" b="0" i="0" u="none" strike="noStrike" cap="none" dirty="0">
                <a:solidFill>
                  <a:srgbClr val="323F4F"/>
                </a:solidFill>
                <a:latin typeface="Calibri"/>
                <a:ea typeface="Calibri"/>
                <a:cs typeface="Calibri"/>
                <a:sym typeface="Calibri"/>
              </a:rPr>
              <a:t> o shape </a:t>
            </a:r>
            <a:r>
              <a:rPr lang="en-US" sz="1800" b="0" i="0" u="none" strike="noStrike" cap="none" dirty="0" err="1">
                <a:solidFill>
                  <a:srgbClr val="323F4F"/>
                </a:solidFill>
                <a:latin typeface="Calibri"/>
                <a:ea typeface="Calibri"/>
                <a:cs typeface="Calibri"/>
                <a:sym typeface="Calibri"/>
              </a:rPr>
              <a:t>na</a:t>
            </a:r>
            <a:r>
              <a:rPr lang="en-US" sz="1800" b="0" i="0" u="none" strike="noStrike" cap="none" dirty="0">
                <a:solidFill>
                  <a:srgbClr val="323F4F"/>
                </a:solidFill>
                <a:latin typeface="Calibri"/>
                <a:ea typeface="Calibri"/>
                <a:cs typeface="Calibri"/>
                <a:sym typeface="Calibri"/>
              </a:rPr>
              <a:t> base para </a:t>
            </a:r>
            <a:r>
              <a:rPr lang="en-US" sz="1800" b="0" i="0" u="none" strike="noStrike" cap="none" dirty="0" err="1">
                <a:solidFill>
                  <a:srgbClr val="323F4F"/>
                </a:solidFill>
                <a:latin typeface="Calibri"/>
                <a:ea typeface="Calibri"/>
                <a:cs typeface="Calibri"/>
                <a:sym typeface="Calibri"/>
              </a:rPr>
              <a:t>ver</a:t>
            </a:r>
            <a:r>
              <a:rPr lang="en-US" sz="1800" b="0" i="0" u="none" strike="noStrike" cap="none" dirty="0">
                <a:solidFill>
                  <a:srgbClr val="323F4F"/>
                </a:solidFill>
                <a:latin typeface="Calibri"/>
                <a:ea typeface="Calibri"/>
                <a:cs typeface="Calibri"/>
                <a:sym typeface="Calibri"/>
              </a:rPr>
              <a:t> o </a:t>
            </a:r>
            <a:r>
              <a:rPr lang="en-US" sz="1800" b="0" i="0" u="none" strike="noStrike" cap="none" dirty="0" err="1">
                <a:solidFill>
                  <a:srgbClr val="323F4F"/>
                </a:solidFill>
                <a:latin typeface="Calibri"/>
                <a:ea typeface="Calibri"/>
                <a:cs typeface="Calibri"/>
                <a:sym typeface="Calibri"/>
              </a:rPr>
              <a:t>número</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err="1">
                <a:solidFill>
                  <a:srgbClr val="323F4F"/>
                </a:solidFill>
                <a:latin typeface="Calibri"/>
                <a:ea typeface="Calibri"/>
                <a:cs typeface="Calibri"/>
                <a:sym typeface="Calibri"/>
              </a:rPr>
              <a:t>linhas</a:t>
            </a:r>
            <a:r>
              <a:rPr lang="en-US" sz="1800" b="0" i="0" u="none" strike="noStrike" cap="none" dirty="0">
                <a:solidFill>
                  <a:srgbClr val="323F4F"/>
                </a:solidFill>
                <a:latin typeface="Calibri"/>
                <a:ea typeface="Calibri"/>
                <a:cs typeface="Calibri"/>
                <a:sym typeface="Calibri"/>
              </a:rPr>
              <a:t> e </a:t>
            </a:r>
            <a:r>
              <a:rPr lang="en-US" sz="1800" b="0" i="0" u="none" strike="noStrike" cap="none" dirty="0" err="1">
                <a:solidFill>
                  <a:srgbClr val="323F4F"/>
                </a:solidFill>
                <a:latin typeface="Calibri"/>
                <a:ea typeface="Calibri"/>
                <a:cs typeface="Calibri"/>
                <a:sym typeface="Calibri"/>
              </a:rPr>
              <a:t>colunas</a:t>
            </a:r>
            <a:r>
              <a:rPr lang="en-US" sz="1800" b="0" i="0" u="none" strike="noStrike" cap="none" dirty="0">
                <a:solidFill>
                  <a:srgbClr val="323F4F"/>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p:txBody>
      </p:sp>
      <p:sp>
        <p:nvSpPr>
          <p:cNvPr id="2" name="Google Shape;248;p12">
            <a:extLst>
              <a:ext uri="{FF2B5EF4-FFF2-40B4-BE49-F238E27FC236}">
                <a16:creationId xmlns:a16="http://schemas.microsoft.com/office/drawing/2014/main" id="{26CC9CF3-F95C-231B-6BFC-88752F98F5B5}"/>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pic>
        <p:nvPicPr>
          <p:cNvPr id="4" name="Imagem 3">
            <a:extLst>
              <a:ext uri="{FF2B5EF4-FFF2-40B4-BE49-F238E27FC236}">
                <a16:creationId xmlns:a16="http://schemas.microsoft.com/office/drawing/2014/main" id="{CD229ACF-4724-F702-4F70-263EB0E45B0A}"/>
              </a:ext>
            </a:extLst>
          </p:cNvPr>
          <p:cNvPicPr>
            <a:picLocks noChangeAspect="1"/>
          </p:cNvPicPr>
          <p:nvPr/>
        </p:nvPicPr>
        <p:blipFill>
          <a:blip r:embed="rId6"/>
          <a:stretch>
            <a:fillRect/>
          </a:stretch>
        </p:blipFill>
        <p:spPr>
          <a:xfrm>
            <a:off x="5718194" y="2712319"/>
            <a:ext cx="5763429" cy="381053"/>
          </a:xfrm>
          <a:prstGeom prst="rect">
            <a:avLst/>
          </a:prstGeom>
        </p:spPr>
      </p:pic>
      <p:pic>
        <p:nvPicPr>
          <p:cNvPr id="3" name="Imagem 2">
            <a:extLst>
              <a:ext uri="{FF2B5EF4-FFF2-40B4-BE49-F238E27FC236}">
                <a16:creationId xmlns:a16="http://schemas.microsoft.com/office/drawing/2014/main" id="{B48B186C-2E4D-8DFB-0512-133FC0DE134C}"/>
              </a:ext>
            </a:extLst>
          </p:cNvPr>
          <p:cNvPicPr>
            <a:picLocks noChangeAspect="1"/>
          </p:cNvPicPr>
          <p:nvPr/>
        </p:nvPicPr>
        <p:blipFill>
          <a:blip r:embed="rId7"/>
          <a:stretch>
            <a:fillRect/>
          </a:stretch>
        </p:blipFill>
        <p:spPr>
          <a:xfrm>
            <a:off x="1598547" y="4283904"/>
            <a:ext cx="2429214" cy="1781424"/>
          </a:xfrm>
          <a:prstGeom prst="rect">
            <a:avLst/>
          </a:prstGeom>
        </p:spPr>
      </p:pic>
      <p:sp>
        <p:nvSpPr>
          <p:cNvPr id="5" name="Google Shape;280;p14">
            <a:extLst>
              <a:ext uri="{FF2B5EF4-FFF2-40B4-BE49-F238E27FC236}">
                <a16:creationId xmlns:a16="http://schemas.microsoft.com/office/drawing/2014/main" id="{E01CCEF6-2440-1FB9-A7B6-1A88D6EE866C}"/>
              </a:ext>
            </a:extLst>
          </p:cNvPr>
          <p:cNvSpPr txBox="1"/>
          <p:nvPr/>
        </p:nvSpPr>
        <p:spPr>
          <a:xfrm>
            <a:off x="4517037" y="4435199"/>
            <a:ext cx="581557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Usamos</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função</a:t>
            </a:r>
            <a:r>
              <a:rPr lang="en-US" sz="1800" b="0" i="0" u="none" strike="noStrike" cap="none"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isnull</a:t>
            </a:r>
            <a:r>
              <a:rPr lang="en-US" sz="1800" dirty="0">
                <a:solidFill>
                  <a:srgbClr val="323F4F"/>
                </a:solidFill>
                <a:latin typeface="Calibri"/>
                <a:ea typeface="Calibri"/>
                <a:cs typeface="Calibri"/>
                <a:sym typeface="Calibri"/>
              </a:rPr>
              <a:t>().sum() para </a:t>
            </a:r>
            <a:r>
              <a:rPr lang="en-US" sz="1800" dirty="0" err="1">
                <a:solidFill>
                  <a:srgbClr val="323F4F"/>
                </a:solidFill>
                <a:latin typeface="Calibri"/>
                <a:ea typeface="Calibri"/>
                <a:cs typeface="Calibri"/>
                <a:sym typeface="Calibri"/>
              </a:rPr>
              <a:t>somar</a:t>
            </a:r>
            <a:r>
              <a:rPr lang="en-US" sz="1800" dirty="0">
                <a:solidFill>
                  <a:srgbClr val="323F4F"/>
                </a:solidFill>
                <a:latin typeface="Calibri"/>
                <a:ea typeface="Calibri"/>
                <a:cs typeface="Calibri"/>
                <a:sym typeface="Calibri"/>
              </a:rPr>
              <a:t> as </a:t>
            </a:r>
            <a:r>
              <a:rPr lang="en-US" sz="1800" dirty="0" err="1">
                <a:solidFill>
                  <a:srgbClr val="323F4F"/>
                </a:solidFill>
                <a:latin typeface="Calibri"/>
                <a:ea typeface="Calibri"/>
                <a:cs typeface="Calibri"/>
                <a:sym typeface="Calibri"/>
              </a:rPr>
              <a:t>variaveis</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nulas</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na</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lista</a:t>
            </a:r>
            <a:r>
              <a:rPr lang="en-US" sz="1800" dirty="0">
                <a:solidFill>
                  <a:srgbClr val="323F4F"/>
                </a:solidFill>
                <a:latin typeface="Calibri"/>
                <a:ea typeface="Calibri"/>
                <a:cs typeface="Calibri"/>
                <a:sym typeface="Calibri"/>
              </a:rPr>
              <a:t> da global.</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80" name="Google Shape;280;p14"/>
          <p:cNvSpPr txBox="1"/>
          <p:nvPr/>
        </p:nvSpPr>
        <p:spPr>
          <a:xfrm>
            <a:off x="4998799" y="2472773"/>
            <a:ext cx="668561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Usamos</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função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Dropna</a:t>
            </a:r>
            <a:r>
              <a:rPr lang="en-US" sz="1800" b="0" i="0" u="none" strike="noStrike" cap="none" dirty="0">
                <a:solidFill>
                  <a:srgbClr val="323F4F"/>
                </a:solidFill>
                <a:latin typeface="Calibri"/>
                <a:ea typeface="Calibri"/>
                <a:cs typeface="Calibri"/>
                <a:sym typeface="Calibri"/>
              </a:rPr>
              <a:t> para </a:t>
            </a:r>
            <a:r>
              <a:rPr lang="en-US" sz="1800" b="0" i="0" u="none" strike="noStrike" cap="none" dirty="0" err="1">
                <a:solidFill>
                  <a:srgbClr val="323F4F"/>
                </a:solidFill>
                <a:latin typeface="Calibri"/>
                <a:ea typeface="Calibri"/>
                <a:cs typeface="Calibri"/>
                <a:sym typeface="Calibri"/>
              </a:rPr>
              <a:t>retirar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valores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nulos</a:t>
            </a:r>
            <a:r>
              <a:rPr lang="en-US" sz="1800" b="0" i="0" u="none" strike="noStrike" cap="none" dirty="0">
                <a:solidFill>
                  <a:srgbClr val="323F4F"/>
                </a:solidFill>
                <a:latin typeface="Calibri"/>
                <a:ea typeface="Calibri"/>
                <a:cs typeface="Calibri"/>
                <a:sym typeface="Calibri"/>
              </a:rPr>
              <a:t> e replace para </a:t>
            </a:r>
            <a:r>
              <a:rPr lang="en-US" sz="1800" b="0" i="0" u="none" strike="noStrike" cap="none" dirty="0" err="1">
                <a:solidFill>
                  <a:srgbClr val="323F4F"/>
                </a:solidFill>
                <a:latin typeface="Calibri"/>
                <a:ea typeface="Calibri"/>
                <a:cs typeface="Calibri"/>
                <a:sym typeface="Calibri"/>
              </a:rPr>
              <a:t>substituir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espaços</a:t>
            </a:r>
            <a:r>
              <a:rPr lang="en-US" sz="1800" b="0" i="0" u="none" strike="noStrike" cap="none" dirty="0">
                <a:solidFill>
                  <a:srgbClr val="323F4F"/>
                </a:solidFill>
                <a:latin typeface="Calibri"/>
                <a:ea typeface="Calibri"/>
                <a:cs typeface="Calibri"/>
                <a:sym typeface="Calibri"/>
              </a:rPr>
              <a:t> entre </a:t>
            </a:r>
            <a:r>
              <a:rPr lang="en-US" sz="1800" b="0" i="0" u="none" strike="noStrike" cap="none" dirty="0" err="1">
                <a:solidFill>
                  <a:srgbClr val="323F4F"/>
                </a:solidFill>
                <a:latin typeface="Calibri"/>
                <a:ea typeface="Calibri"/>
                <a:cs typeface="Calibri"/>
                <a:sym typeface="Calibri"/>
              </a:rPr>
              <a:t>linhas</a:t>
            </a:r>
            <a:r>
              <a:rPr lang="en-US" sz="1800" b="0" i="0" u="none" strike="noStrike" cap="none" dirty="0">
                <a:solidFill>
                  <a:srgbClr val="323F4F"/>
                </a:solidFill>
                <a:latin typeface="Calibri"/>
                <a:ea typeface="Calibri"/>
                <a:cs typeface="Calibri"/>
                <a:sym typeface="Calibri"/>
              </a:rPr>
              <a:t> e </a:t>
            </a:r>
            <a:r>
              <a:rPr lang="en-US" sz="1800" b="0" i="0" u="none" strike="noStrike" cap="none" dirty="0" err="1">
                <a:solidFill>
                  <a:srgbClr val="323F4F"/>
                </a:solidFill>
                <a:latin typeface="Calibri"/>
                <a:ea typeface="Calibri"/>
                <a:cs typeface="Calibri"/>
                <a:sym typeface="Calibri"/>
              </a:rPr>
              <a:t>colunas</a:t>
            </a:r>
            <a:r>
              <a:rPr lang="en-US" sz="1800" b="0" i="0" u="none" strike="noStrike" cap="none" dirty="0">
                <a:solidFill>
                  <a:srgbClr val="323F4F"/>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p:txBody>
      </p:sp>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pic>
        <p:nvPicPr>
          <p:cNvPr id="11" name="Imagem 10">
            <a:extLst>
              <a:ext uri="{FF2B5EF4-FFF2-40B4-BE49-F238E27FC236}">
                <a16:creationId xmlns:a16="http://schemas.microsoft.com/office/drawing/2014/main" id="{9D45AD89-CB91-1B4D-34F3-AEFC16A4383B}"/>
              </a:ext>
            </a:extLst>
          </p:cNvPr>
          <p:cNvPicPr>
            <a:picLocks noChangeAspect="1"/>
          </p:cNvPicPr>
          <p:nvPr/>
        </p:nvPicPr>
        <p:blipFill>
          <a:blip r:embed="rId6"/>
          <a:stretch>
            <a:fillRect/>
          </a:stretch>
        </p:blipFill>
        <p:spPr>
          <a:xfrm>
            <a:off x="1598547" y="2738496"/>
            <a:ext cx="3134162" cy="247685"/>
          </a:xfrm>
          <a:prstGeom prst="rect">
            <a:avLst/>
          </a:prstGeom>
        </p:spPr>
      </p:pic>
      <p:pic>
        <p:nvPicPr>
          <p:cNvPr id="13" name="Imagem 12">
            <a:extLst>
              <a:ext uri="{FF2B5EF4-FFF2-40B4-BE49-F238E27FC236}">
                <a16:creationId xmlns:a16="http://schemas.microsoft.com/office/drawing/2014/main" id="{317E1018-69E1-1562-4C28-F582B1EE7671}"/>
              </a:ext>
            </a:extLst>
          </p:cNvPr>
          <p:cNvPicPr>
            <a:picLocks noChangeAspect="1"/>
          </p:cNvPicPr>
          <p:nvPr/>
        </p:nvPicPr>
        <p:blipFill>
          <a:blip r:embed="rId7"/>
          <a:stretch>
            <a:fillRect/>
          </a:stretch>
        </p:blipFill>
        <p:spPr>
          <a:xfrm>
            <a:off x="7945808" y="4455077"/>
            <a:ext cx="1552792" cy="562053"/>
          </a:xfrm>
          <a:prstGeom prst="rect">
            <a:avLst/>
          </a:prstGeom>
        </p:spPr>
      </p:pic>
      <p:sp>
        <p:nvSpPr>
          <p:cNvPr id="14" name="Google Shape;280;p14">
            <a:extLst>
              <a:ext uri="{FF2B5EF4-FFF2-40B4-BE49-F238E27FC236}">
                <a16:creationId xmlns:a16="http://schemas.microsoft.com/office/drawing/2014/main" id="{5299A283-B2C4-163D-E49C-AB055871F88E}"/>
              </a:ext>
            </a:extLst>
          </p:cNvPr>
          <p:cNvSpPr txBox="1"/>
          <p:nvPr/>
        </p:nvSpPr>
        <p:spPr>
          <a:xfrm>
            <a:off x="1266485" y="4444552"/>
            <a:ext cx="668561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Usamos</a:t>
            </a:r>
            <a:r>
              <a:rPr lang="en-US" sz="1800" b="0" i="0" u="none" strike="noStrike" cap="none" dirty="0">
                <a:solidFill>
                  <a:srgbClr val="323F4F"/>
                </a:solidFill>
                <a:latin typeface="Calibri"/>
                <a:ea typeface="Calibri"/>
                <a:cs typeface="Calibri"/>
                <a:sym typeface="Calibri"/>
              </a:rPr>
              <a:t> o .shape</a:t>
            </a:r>
            <a:r>
              <a:rPr lang="en-US" sz="1800" dirty="0">
                <a:solidFill>
                  <a:srgbClr val="323F4F"/>
                </a:solidFill>
                <a:latin typeface="Calibri"/>
                <a:ea typeface="Calibri"/>
                <a:cs typeface="Calibri"/>
                <a:sym typeface="Calibri"/>
              </a:rPr>
              <a:t> para </a:t>
            </a:r>
            <a:r>
              <a:rPr lang="en-US" sz="1800" dirty="0" err="1">
                <a:solidFill>
                  <a:srgbClr val="323F4F"/>
                </a:solidFill>
                <a:latin typeface="Calibri"/>
                <a:ea typeface="Calibri"/>
                <a:cs typeface="Calibri"/>
                <a:sym typeface="Calibri"/>
              </a:rPr>
              <a:t>ver</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quantas</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colunas</a:t>
            </a:r>
            <a:r>
              <a:rPr lang="en-US" sz="1800" dirty="0">
                <a:solidFill>
                  <a:srgbClr val="323F4F"/>
                </a:solidFill>
                <a:latin typeface="Calibri"/>
                <a:ea typeface="Calibri"/>
                <a:cs typeface="Calibri"/>
                <a:sym typeface="Calibri"/>
              </a:rPr>
              <a:t> e </a:t>
            </a:r>
            <a:r>
              <a:rPr lang="en-US" sz="1800" dirty="0" err="1">
                <a:solidFill>
                  <a:srgbClr val="323F4F"/>
                </a:solidFill>
                <a:latin typeface="Calibri"/>
                <a:ea typeface="Calibri"/>
                <a:cs typeface="Calibri"/>
                <a:sym typeface="Calibri"/>
              </a:rPr>
              <a:t>linhas</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estão</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sendo</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usadas</a:t>
            </a:r>
            <a:r>
              <a:rPr lang="en-US" sz="1800" dirty="0">
                <a:solidFill>
                  <a:srgbClr val="323F4F"/>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80" name="Google Shape;280;p14"/>
          <p:cNvSpPr txBox="1"/>
          <p:nvPr/>
        </p:nvSpPr>
        <p:spPr>
          <a:xfrm>
            <a:off x="384979" y="2436995"/>
            <a:ext cx="4767952"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Após, </a:t>
            </a:r>
            <a:r>
              <a:rPr lang="pt-BR" sz="1400" b="0" i="0" u="none" strike="noStrike" cap="none" dirty="0" err="1">
                <a:solidFill>
                  <a:srgbClr val="000000"/>
                </a:solidFill>
                <a:latin typeface="Arial"/>
                <a:ea typeface="Arial"/>
                <a:cs typeface="Arial"/>
                <a:sym typeface="Arial"/>
              </a:rPr>
              <a:t>astype</a:t>
            </a:r>
            <a:r>
              <a:rPr lang="pt-BR" dirty="0"/>
              <a:t>() é usado para alterar o tipo da varável  e </a:t>
            </a:r>
            <a:r>
              <a:rPr lang="pt-BR" dirty="0" err="1"/>
              <a:t>replace</a:t>
            </a:r>
            <a:r>
              <a:rPr lang="pt-BR" dirty="0"/>
              <a:t>()  para substituir espaços por um </a:t>
            </a:r>
            <a:r>
              <a:rPr lang="pt-BR" dirty="0" err="1"/>
              <a:t>caracter</a:t>
            </a:r>
            <a:r>
              <a:rPr lang="pt-BR" dirty="0"/>
              <a:t> definido pelo programador</a:t>
            </a:r>
            <a:endParaRPr sz="1400" b="0" i="0" u="none" strike="noStrike" cap="none" dirty="0">
              <a:solidFill>
                <a:srgbClr val="000000"/>
              </a:solidFill>
              <a:latin typeface="Arial"/>
              <a:ea typeface="Arial"/>
              <a:cs typeface="Arial"/>
              <a:sym typeface="Arial"/>
            </a:endParaRPr>
          </a:p>
        </p:txBody>
      </p:sp>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sp>
        <p:nvSpPr>
          <p:cNvPr id="9" name="Google Shape;280;p14">
            <a:extLst>
              <a:ext uri="{FF2B5EF4-FFF2-40B4-BE49-F238E27FC236}">
                <a16:creationId xmlns:a16="http://schemas.microsoft.com/office/drawing/2014/main" id="{D71BBAF6-6B7A-2AEB-2375-AB0A2C0BC715}"/>
              </a:ext>
            </a:extLst>
          </p:cNvPr>
          <p:cNvSpPr txBox="1"/>
          <p:nvPr/>
        </p:nvSpPr>
        <p:spPr>
          <a:xfrm>
            <a:off x="4517037" y="1639195"/>
            <a:ext cx="581557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Usamos</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função</a:t>
            </a:r>
            <a:r>
              <a:rPr lang="en-US" sz="1800" b="0" i="0" u="none" strike="noStrike" cap="none" dirty="0">
                <a:solidFill>
                  <a:srgbClr val="323F4F"/>
                </a:solidFill>
                <a:latin typeface="Calibri"/>
                <a:ea typeface="Calibri"/>
                <a:cs typeface="Calibri"/>
                <a:sym typeface="Calibri"/>
              </a:rPr>
              <a:t> drop</a:t>
            </a:r>
            <a:r>
              <a:rPr lang="en-US" sz="1800" dirty="0">
                <a:solidFill>
                  <a:srgbClr val="323F4F"/>
                </a:solidFill>
                <a:latin typeface="Calibri"/>
                <a:ea typeface="Calibri"/>
                <a:cs typeface="Calibri"/>
                <a:sym typeface="Calibri"/>
              </a:rPr>
              <a:t>() para </a:t>
            </a:r>
            <a:r>
              <a:rPr lang="en-US" sz="1800" dirty="0" err="1">
                <a:solidFill>
                  <a:srgbClr val="323F4F"/>
                </a:solidFill>
                <a:latin typeface="Calibri"/>
                <a:ea typeface="Calibri"/>
                <a:cs typeface="Calibri"/>
                <a:sym typeface="Calibri"/>
              </a:rPr>
              <a:t>excluir</a:t>
            </a:r>
            <a:r>
              <a:rPr lang="en-US" sz="1800" dirty="0">
                <a:solidFill>
                  <a:srgbClr val="323F4F"/>
                </a:solidFill>
                <a:latin typeface="Calibri"/>
                <a:ea typeface="Calibri"/>
                <a:cs typeface="Calibri"/>
                <a:sym typeface="Calibri"/>
              </a:rPr>
              <a:t> a </a:t>
            </a:r>
            <a:r>
              <a:rPr lang="en-US" sz="1800" dirty="0" err="1">
                <a:solidFill>
                  <a:srgbClr val="323F4F"/>
                </a:solidFill>
                <a:latin typeface="Calibri"/>
                <a:ea typeface="Calibri"/>
                <a:cs typeface="Calibri"/>
                <a:sym typeface="Calibri"/>
              </a:rPr>
              <a:t>coluna</a:t>
            </a:r>
            <a:r>
              <a:rPr lang="en-US" sz="1800" dirty="0">
                <a:solidFill>
                  <a:srgbClr val="323F4F"/>
                </a:solidFill>
                <a:latin typeface="Calibri"/>
                <a:ea typeface="Calibri"/>
                <a:cs typeface="Calibri"/>
                <a:sym typeface="Calibri"/>
              </a:rPr>
              <a:t> “Unit” que </a:t>
            </a:r>
            <a:r>
              <a:rPr lang="en-US" sz="1800" dirty="0" err="1">
                <a:solidFill>
                  <a:srgbClr val="323F4F"/>
                </a:solidFill>
                <a:latin typeface="Calibri"/>
                <a:ea typeface="Calibri"/>
                <a:cs typeface="Calibri"/>
                <a:sym typeface="Calibri"/>
              </a:rPr>
              <a:t>não</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usaremos</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em</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nossa</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anpalise</a:t>
            </a:r>
            <a:r>
              <a:rPr lang="en-US" sz="1800" dirty="0">
                <a:solidFill>
                  <a:srgbClr val="323F4F"/>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p:txBody>
      </p:sp>
      <p:pic>
        <p:nvPicPr>
          <p:cNvPr id="4" name="Imagem 3">
            <a:extLst>
              <a:ext uri="{FF2B5EF4-FFF2-40B4-BE49-F238E27FC236}">
                <a16:creationId xmlns:a16="http://schemas.microsoft.com/office/drawing/2014/main" id="{26C608EE-5351-435B-8AB8-ACF3EE724B7E}"/>
              </a:ext>
            </a:extLst>
          </p:cNvPr>
          <p:cNvPicPr>
            <a:picLocks noChangeAspect="1"/>
          </p:cNvPicPr>
          <p:nvPr/>
        </p:nvPicPr>
        <p:blipFill>
          <a:blip r:embed="rId6"/>
          <a:stretch>
            <a:fillRect/>
          </a:stretch>
        </p:blipFill>
        <p:spPr>
          <a:xfrm>
            <a:off x="1020874" y="1767169"/>
            <a:ext cx="3496163" cy="247685"/>
          </a:xfrm>
          <a:prstGeom prst="rect">
            <a:avLst/>
          </a:prstGeom>
        </p:spPr>
      </p:pic>
      <p:pic>
        <p:nvPicPr>
          <p:cNvPr id="12" name="Imagem 11">
            <a:extLst>
              <a:ext uri="{FF2B5EF4-FFF2-40B4-BE49-F238E27FC236}">
                <a16:creationId xmlns:a16="http://schemas.microsoft.com/office/drawing/2014/main" id="{A6997709-2834-897F-13E5-4C6C21D89E2D}"/>
              </a:ext>
            </a:extLst>
          </p:cNvPr>
          <p:cNvPicPr>
            <a:picLocks noChangeAspect="1"/>
          </p:cNvPicPr>
          <p:nvPr/>
        </p:nvPicPr>
        <p:blipFill>
          <a:blip r:embed="rId7"/>
          <a:stretch>
            <a:fillRect/>
          </a:stretch>
        </p:blipFill>
        <p:spPr>
          <a:xfrm>
            <a:off x="5214983" y="2378207"/>
            <a:ext cx="6049219" cy="628738"/>
          </a:xfrm>
          <a:prstGeom prst="rect">
            <a:avLst/>
          </a:prstGeom>
        </p:spPr>
      </p:pic>
      <p:pic>
        <p:nvPicPr>
          <p:cNvPr id="14" name="Imagem 13">
            <a:extLst>
              <a:ext uri="{FF2B5EF4-FFF2-40B4-BE49-F238E27FC236}">
                <a16:creationId xmlns:a16="http://schemas.microsoft.com/office/drawing/2014/main" id="{2CB4A762-143C-B728-49CB-247A6E853383}"/>
              </a:ext>
            </a:extLst>
          </p:cNvPr>
          <p:cNvPicPr>
            <a:picLocks noChangeAspect="1"/>
          </p:cNvPicPr>
          <p:nvPr/>
        </p:nvPicPr>
        <p:blipFill>
          <a:blip r:embed="rId8"/>
          <a:stretch>
            <a:fillRect/>
          </a:stretch>
        </p:blipFill>
        <p:spPr>
          <a:xfrm>
            <a:off x="663337" y="3402023"/>
            <a:ext cx="5415980" cy="3159322"/>
          </a:xfrm>
          <a:prstGeom prst="rect">
            <a:avLst/>
          </a:prstGeom>
        </p:spPr>
      </p:pic>
      <p:sp>
        <p:nvSpPr>
          <p:cNvPr id="15" name="Google Shape;280;p14">
            <a:extLst>
              <a:ext uri="{FF2B5EF4-FFF2-40B4-BE49-F238E27FC236}">
                <a16:creationId xmlns:a16="http://schemas.microsoft.com/office/drawing/2014/main" id="{A676084E-A7AA-0A65-20C6-0EA1BDD107F0}"/>
              </a:ext>
            </a:extLst>
          </p:cNvPr>
          <p:cNvSpPr txBox="1"/>
          <p:nvPr/>
        </p:nvSpPr>
        <p:spPr>
          <a:xfrm>
            <a:off x="7099850" y="4670882"/>
            <a:ext cx="4428813"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Depois, verificamos que a variável com nome de países em inglês e tratamos isso com a função </a:t>
            </a:r>
            <a:r>
              <a:rPr lang="pt-BR" dirty="0" err="1"/>
              <a:t>replace</a:t>
            </a:r>
            <a:r>
              <a:rPr lang="pt-BR" dirty="0"/>
              <a: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57644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sp>
        <p:nvSpPr>
          <p:cNvPr id="9" name="Google Shape;280;p14">
            <a:extLst>
              <a:ext uri="{FF2B5EF4-FFF2-40B4-BE49-F238E27FC236}">
                <a16:creationId xmlns:a16="http://schemas.microsoft.com/office/drawing/2014/main" id="{D71BBAF6-6B7A-2AEB-2375-AB0A2C0BC715}"/>
              </a:ext>
            </a:extLst>
          </p:cNvPr>
          <p:cNvSpPr txBox="1"/>
          <p:nvPr/>
        </p:nvSpPr>
        <p:spPr>
          <a:xfrm>
            <a:off x="5386466" y="1803208"/>
            <a:ext cx="581557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Apagando</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coluna</a:t>
            </a:r>
            <a:r>
              <a:rPr lang="en-US" sz="1800" b="0" i="0" u="none" strike="noStrike" cap="none" dirty="0">
                <a:solidFill>
                  <a:srgbClr val="323F4F"/>
                </a:solidFill>
                <a:latin typeface="Calibri"/>
                <a:ea typeface="Calibri"/>
                <a:cs typeface="Calibri"/>
                <a:sym typeface="Calibri"/>
              </a:rPr>
              <a:t> “Product” pois </a:t>
            </a:r>
            <a:r>
              <a:rPr lang="en-US" sz="1800" b="0" i="0" u="none" strike="noStrike" cap="none" dirty="0" err="1">
                <a:solidFill>
                  <a:srgbClr val="323F4F"/>
                </a:solidFill>
                <a:latin typeface="Calibri"/>
                <a:ea typeface="Calibri"/>
                <a:cs typeface="Calibri"/>
                <a:sym typeface="Calibri"/>
              </a:rPr>
              <a:t>não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será</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usada</a:t>
            </a:r>
            <a:r>
              <a:rPr lang="en-US" sz="1800" b="0" i="0" u="none" strike="noStrike" cap="none" dirty="0">
                <a:solidFill>
                  <a:srgbClr val="323F4F"/>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p:txBody>
      </p:sp>
      <p:pic>
        <p:nvPicPr>
          <p:cNvPr id="4" name="Imagem 3">
            <a:extLst>
              <a:ext uri="{FF2B5EF4-FFF2-40B4-BE49-F238E27FC236}">
                <a16:creationId xmlns:a16="http://schemas.microsoft.com/office/drawing/2014/main" id="{51297913-E347-A0FF-FFD0-CCD96B523AD7}"/>
              </a:ext>
            </a:extLst>
          </p:cNvPr>
          <p:cNvPicPr>
            <a:picLocks noChangeAspect="1"/>
          </p:cNvPicPr>
          <p:nvPr/>
        </p:nvPicPr>
        <p:blipFill>
          <a:blip r:embed="rId6"/>
          <a:stretch>
            <a:fillRect/>
          </a:stretch>
        </p:blipFill>
        <p:spPr>
          <a:xfrm>
            <a:off x="1392652" y="2023400"/>
            <a:ext cx="3829584" cy="276264"/>
          </a:xfrm>
          <a:prstGeom prst="rect">
            <a:avLst/>
          </a:prstGeom>
        </p:spPr>
      </p:pic>
      <p:pic>
        <p:nvPicPr>
          <p:cNvPr id="6" name="Imagem 5">
            <a:extLst>
              <a:ext uri="{FF2B5EF4-FFF2-40B4-BE49-F238E27FC236}">
                <a16:creationId xmlns:a16="http://schemas.microsoft.com/office/drawing/2014/main" id="{6ACB7932-128A-06AE-FE8D-51AAEE51157F}"/>
              </a:ext>
            </a:extLst>
          </p:cNvPr>
          <p:cNvPicPr>
            <a:picLocks noChangeAspect="1"/>
          </p:cNvPicPr>
          <p:nvPr/>
        </p:nvPicPr>
        <p:blipFill>
          <a:blip r:embed="rId7"/>
          <a:stretch>
            <a:fillRect/>
          </a:stretch>
        </p:blipFill>
        <p:spPr>
          <a:xfrm>
            <a:off x="5108695" y="3329321"/>
            <a:ext cx="6630325" cy="247685"/>
          </a:xfrm>
          <a:prstGeom prst="rect">
            <a:avLst/>
          </a:prstGeom>
        </p:spPr>
      </p:pic>
      <p:sp>
        <p:nvSpPr>
          <p:cNvPr id="7" name="Google Shape;280;p14">
            <a:extLst>
              <a:ext uri="{FF2B5EF4-FFF2-40B4-BE49-F238E27FC236}">
                <a16:creationId xmlns:a16="http://schemas.microsoft.com/office/drawing/2014/main" id="{20DC13EE-E226-3A6F-03D0-B4815A0EDC18}"/>
              </a:ext>
            </a:extLst>
          </p:cNvPr>
          <p:cNvSpPr txBox="1"/>
          <p:nvPr/>
        </p:nvSpPr>
        <p:spPr>
          <a:xfrm>
            <a:off x="464305" y="3268517"/>
            <a:ext cx="4703348"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dirty="0" err="1">
                <a:solidFill>
                  <a:srgbClr val="323F4F"/>
                </a:solidFill>
                <a:latin typeface="Calibri"/>
                <a:ea typeface="Calibri"/>
                <a:cs typeface="Calibri"/>
                <a:sym typeface="Calibri"/>
              </a:rPr>
              <a:t>Renomeando</a:t>
            </a:r>
            <a:r>
              <a:rPr lang="en-US" sz="1800" dirty="0">
                <a:solidFill>
                  <a:srgbClr val="323F4F"/>
                </a:solidFill>
                <a:latin typeface="Calibri"/>
                <a:ea typeface="Calibri"/>
                <a:cs typeface="Calibri"/>
                <a:sym typeface="Calibri"/>
              </a:rPr>
              <a:t> as </a:t>
            </a:r>
            <a:r>
              <a:rPr lang="en-US" sz="1800" dirty="0" err="1">
                <a:solidFill>
                  <a:srgbClr val="323F4F"/>
                </a:solidFill>
                <a:latin typeface="Calibri"/>
                <a:ea typeface="Calibri"/>
                <a:cs typeface="Calibri"/>
                <a:sym typeface="Calibri"/>
              </a:rPr>
              <a:t>colunas</a:t>
            </a:r>
            <a:r>
              <a:rPr lang="en-US" sz="1800" dirty="0">
                <a:solidFill>
                  <a:srgbClr val="323F4F"/>
                </a:solidFill>
                <a:latin typeface="Calibri"/>
                <a:ea typeface="Calibri"/>
                <a:cs typeface="Calibri"/>
                <a:sym typeface="Calibri"/>
              </a:rPr>
              <a:t> que </a:t>
            </a:r>
            <a:r>
              <a:rPr lang="en-US" sz="1800" dirty="0" err="1">
                <a:solidFill>
                  <a:srgbClr val="323F4F"/>
                </a:solidFill>
                <a:latin typeface="Calibri"/>
                <a:ea typeface="Calibri"/>
                <a:cs typeface="Calibri"/>
                <a:sym typeface="Calibri"/>
              </a:rPr>
              <a:t>estavam</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em</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inglês</a:t>
            </a:r>
            <a:r>
              <a:rPr lang="en-US" sz="1800" dirty="0">
                <a:solidFill>
                  <a:srgbClr val="323F4F"/>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p:txBody>
      </p:sp>
      <p:pic>
        <p:nvPicPr>
          <p:cNvPr id="11" name="Imagem 10">
            <a:extLst>
              <a:ext uri="{FF2B5EF4-FFF2-40B4-BE49-F238E27FC236}">
                <a16:creationId xmlns:a16="http://schemas.microsoft.com/office/drawing/2014/main" id="{882C4902-2FA1-4B38-5CC6-F13D6877C9FA}"/>
              </a:ext>
            </a:extLst>
          </p:cNvPr>
          <p:cNvPicPr>
            <a:picLocks noChangeAspect="1"/>
          </p:cNvPicPr>
          <p:nvPr/>
        </p:nvPicPr>
        <p:blipFill>
          <a:blip r:embed="rId8"/>
          <a:stretch>
            <a:fillRect/>
          </a:stretch>
        </p:blipFill>
        <p:spPr>
          <a:xfrm>
            <a:off x="627031" y="5036037"/>
            <a:ext cx="5506218" cy="219106"/>
          </a:xfrm>
          <a:prstGeom prst="rect">
            <a:avLst/>
          </a:prstGeom>
        </p:spPr>
      </p:pic>
      <p:sp>
        <p:nvSpPr>
          <p:cNvPr id="14" name="Google Shape;280;p14">
            <a:extLst>
              <a:ext uri="{FF2B5EF4-FFF2-40B4-BE49-F238E27FC236}">
                <a16:creationId xmlns:a16="http://schemas.microsoft.com/office/drawing/2014/main" id="{57063624-1509-BF6F-7BA6-EAF570C02D3D}"/>
              </a:ext>
            </a:extLst>
          </p:cNvPr>
          <p:cNvSpPr txBox="1"/>
          <p:nvPr/>
        </p:nvSpPr>
        <p:spPr>
          <a:xfrm>
            <a:off x="6445038" y="4858938"/>
            <a:ext cx="470334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Corrigindo o valor da coluna “Quantidade (</a:t>
            </a:r>
            <a:r>
              <a:rPr lang="pt-BR" dirty="0"/>
              <a:t>hl</a:t>
            </a:r>
            <a:r>
              <a:rPr lang="pt-BR" sz="1400" b="0" i="0" u="none" strike="noStrike" cap="none" dirty="0">
                <a:solidFill>
                  <a:srgbClr val="000000"/>
                </a:solidFill>
                <a:latin typeface="Arial"/>
                <a:ea typeface="Arial"/>
                <a:cs typeface="Arial"/>
                <a:sym typeface="Arial"/>
              </a:rPr>
              <a:t>) multiplicando por [100_000] para litros (L).</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03385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80" name="Google Shape;280;p14"/>
          <p:cNvSpPr txBox="1"/>
          <p:nvPr/>
        </p:nvSpPr>
        <p:spPr>
          <a:xfrm>
            <a:off x="6920486" y="3970257"/>
            <a:ext cx="4570133"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Criando um </a:t>
            </a:r>
            <a:r>
              <a:rPr lang="pt-BR" dirty="0" err="1"/>
              <a:t>D</a:t>
            </a:r>
            <a:r>
              <a:rPr lang="pt-BR" sz="1400" b="0" i="0" u="none" strike="noStrike" cap="none" dirty="0" err="1">
                <a:solidFill>
                  <a:srgbClr val="000000"/>
                </a:solidFill>
                <a:latin typeface="Arial"/>
                <a:ea typeface="Arial"/>
                <a:cs typeface="Arial"/>
                <a:sym typeface="Arial"/>
              </a:rPr>
              <a:t>ataFrame</a:t>
            </a:r>
            <a:r>
              <a:rPr lang="pt-BR" sz="1400" b="0" i="0" u="none" strike="noStrike" cap="none" dirty="0">
                <a:solidFill>
                  <a:srgbClr val="000000"/>
                </a:solidFill>
                <a:latin typeface="Arial"/>
                <a:ea typeface="Arial"/>
                <a:cs typeface="Arial"/>
                <a:sym typeface="Arial"/>
              </a:rPr>
              <a:t> co</a:t>
            </a:r>
            <a:r>
              <a:rPr lang="pt-BR" dirty="0"/>
              <a:t>m os totais globais por ano.</a:t>
            </a:r>
            <a:endParaRPr sz="1400" b="0" i="0" u="none" strike="noStrike" cap="none" dirty="0">
              <a:solidFill>
                <a:srgbClr val="000000"/>
              </a:solidFill>
              <a:latin typeface="Arial"/>
              <a:ea typeface="Arial"/>
              <a:cs typeface="Arial"/>
              <a:sym typeface="Arial"/>
            </a:endParaRPr>
          </a:p>
        </p:txBody>
      </p:sp>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pic>
        <p:nvPicPr>
          <p:cNvPr id="8" name="Imagem 7">
            <a:extLst>
              <a:ext uri="{FF2B5EF4-FFF2-40B4-BE49-F238E27FC236}">
                <a16:creationId xmlns:a16="http://schemas.microsoft.com/office/drawing/2014/main" id="{8409D4DA-7470-DC77-9E39-E035C2C7C185}"/>
              </a:ext>
            </a:extLst>
          </p:cNvPr>
          <p:cNvPicPr>
            <a:picLocks noChangeAspect="1"/>
          </p:cNvPicPr>
          <p:nvPr/>
        </p:nvPicPr>
        <p:blipFill>
          <a:blip r:embed="rId6"/>
          <a:stretch>
            <a:fillRect/>
          </a:stretch>
        </p:blipFill>
        <p:spPr>
          <a:xfrm>
            <a:off x="1598547" y="1772710"/>
            <a:ext cx="2429214" cy="1781424"/>
          </a:xfrm>
          <a:prstGeom prst="rect">
            <a:avLst/>
          </a:prstGeom>
        </p:spPr>
      </p:pic>
      <p:sp>
        <p:nvSpPr>
          <p:cNvPr id="9" name="Google Shape;280;p14">
            <a:extLst>
              <a:ext uri="{FF2B5EF4-FFF2-40B4-BE49-F238E27FC236}">
                <a16:creationId xmlns:a16="http://schemas.microsoft.com/office/drawing/2014/main" id="{D71BBAF6-6B7A-2AEB-2375-AB0A2C0BC715}"/>
              </a:ext>
            </a:extLst>
          </p:cNvPr>
          <p:cNvSpPr txBox="1"/>
          <p:nvPr/>
        </p:nvSpPr>
        <p:spPr>
          <a:xfrm>
            <a:off x="4517037" y="1924005"/>
            <a:ext cx="581557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Usamos</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função</a:t>
            </a:r>
            <a:r>
              <a:rPr lang="en-US" sz="1800" b="0" i="0" u="none" strike="noStrike" cap="none"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isnull</a:t>
            </a:r>
            <a:r>
              <a:rPr lang="en-US" sz="1800" dirty="0">
                <a:solidFill>
                  <a:srgbClr val="323F4F"/>
                </a:solidFill>
                <a:latin typeface="Calibri"/>
                <a:ea typeface="Calibri"/>
                <a:cs typeface="Calibri"/>
                <a:sym typeface="Calibri"/>
              </a:rPr>
              <a:t>().sum() para </a:t>
            </a:r>
            <a:r>
              <a:rPr lang="pt-BR" sz="1800" dirty="0">
                <a:solidFill>
                  <a:srgbClr val="323F4F"/>
                </a:solidFill>
                <a:latin typeface="Calibri"/>
                <a:ea typeface="Calibri"/>
                <a:cs typeface="Calibri"/>
                <a:sym typeface="Calibri"/>
              </a:rPr>
              <a:t>visualizar a quantidade de </a:t>
            </a:r>
            <a:r>
              <a:rPr lang="pt-BR" sz="1800" dirty="0" err="1">
                <a:solidFill>
                  <a:srgbClr val="323F4F"/>
                </a:solidFill>
                <a:latin typeface="Calibri"/>
                <a:ea typeface="Calibri"/>
                <a:cs typeface="Calibri"/>
                <a:sym typeface="Calibri"/>
              </a:rPr>
              <a:t>variaveis</a:t>
            </a:r>
            <a:r>
              <a:rPr lang="pt-BR" sz="1800" dirty="0">
                <a:solidFill>
                  <a:srgbClr val="323F4F"/>
                </a:solidFill>
                <a:latin typeface="Calibri"/>
                <a:ea typeface="Calibri"/>
                <a:cs typeface="Calibri"/>
                <a:sym typeface="Calibri"/>
              </a:rPr>
              <a:t> nulas na lista da global.</a:t>
            </a:r>
            <a:endParaRPr sz="1400" b="0" i="0" u="none" strike="noStrike" cap="none" dirty="0">
              <a:solidFill>
                <a:srgbClr val="000000"/>
              </a:solidFill>
              <a:latin typeface="Arial"/>
              <a:ea typeface="Arial"/>
              <a:cs typeface="Arial"/>
              <a:sym typeface="Arial"/>
            </a:endParaRPr>
          </a:p>
        </p:txBody>
      </p:sp>
      <p:pic>
        <p:nvPicPr>
          <p:cNvPr id="4" name="Imagem 3">
            <a:extLst>
              <a:ext uri="{FF2B5EF4-FFF2-40B4-BE49-F238E27FC236}">
                <a16:creationId xmlns:a16="http://schemas.microsoft.com/office/drawing/2014/main" id="{90D2BA09-1F77-3D8C-E038-08ABA769848D}"/>
              </a:ext>
            </a:extLst>
          </p:cNvPr>
          <p:cNvPicPr>
            <a:picLocks noChangeAspect="1"/>
          </p:cNvPicPr>
          <p:nvPr/>
        </p:nvPicPr>
        <p:blipFill>
          <a:blip r:embed="rId7"/>
          <a:stretch>
            <a:fillRect/>
          </a:stretch>
        </p:blipFill>
        <p:spPr>
          <a:xfrm>
            <a:off x="1317418" y="3974955"/>
            <a:ext cx="5515745" cy="323895"/>
          </a:xfrm>
          <a:prstGeom prst="rect">
            <a:avLst/>
          </a:prstGeom>
        </p:spPr>
      </p:pic>
      <p:pic>
        <p:nvPicPr>
          <p:cNvPr id="6" name="Imagem 5">
            <a:extLst>
              <a:ext uri="{FF2B5EF4-FFF2-40B4-BE49-F238E27FC236}">
                <a16:creationId xmlns:a16="http://schemas.microsoft.com/office/drawing/2014/main" id="{23E1BBF5-D9A8-52FD-A094-7994074C958E}"/>
              </a:ext>
            </a:extLst>
          </p:cNvPr>
          <p:cNvPicPr>
            <a:picLocks noChangeAspect="1"/>
          </p:cNvPicPr>
          <p:nvPr/>
        </p:nvPicPr>
        <p:blipFill>
          <a:blip r:embed="rId8"/>
          <a:stretch>
            <a:fillRect/>
          </a:stretch>
        </p:blipFill>
        <p:spPr>
          <a:xfrm>
            <a:off x="1506996" y="4536637"/>
            <a:ext cx="4934639" cy="295316"/>
          </a:xfrm>
          <a:prstGeom prst="rect">
            <a:avLst/>
          </a:prstGeom>
        </p:spPr>
      </p:pic>
      <p:sp>
        <p:nvSpPr>
          <p:cNvPr id="7" name="Google Shape;280;p14">
            <a:extLst>
              <a:ext uri="{FF2B5EF4-FFF2-40B4-BE49-F238E27FC236}">
                <a16:creationId xmlns:a16="http://schemas.microsoft.com/office/drawing/2014/main" id="{11C11F6C-C5FB-09EA-FB54-F7E01D36FDEA}"/>
              </a:ext>
            </a:extLst>
          </p:cNvPr>
          <p:cNvSpPr txBox="1"/>
          <p:nvPr/>
        </p:nvSpPr>
        <p:spPr>
          <a:xfrm>
            <a:off x="6745840" y="4464163"/>
            <a:ext cx="457013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Criando um </a:t>
            </a:r>
            <a:r>
              <a:rPr lang="pt-BR" dirty="0" err="1"/>
              <a:t>D</a:t>
            </a:r>
            <a:r>
              <a:rPr lang="pt-BR" sz="1400" b="0" i="0" u="none" strike="noStrike" cap="none" dirty="0" err="1">
                <a:solidFill>
                  <a:srgbClr val="000000"/>
                </a:solidFill>
                <a:latin typeface="Arial"/>
                <a:ea typeface="Arial"/>
                <a:cs typeface="Arial"/>
                <a:sym typeface="Arial"/>
              </a:rPr>
              <a:t>ataFrame</a:t>
            </a:r>
            <a:r>
              <a:rPr lang="pt-BR" sz="1400" b="0" i="0" u="none" strike="noStrike" cap="none" dirty="0">
                <a:solidFill>
                  <a:srgbClr val="000000"/>
                </a:solidFill>
                <a:latin typeface="Arial"/>
                <a:ea typeface="Arial"/>
                <a:cs typeface="Arial"/>
                <a:sym typeface="Arial"/>
              </a:rPr>
              <a:t> e filtrando “País Origem” diferente de “Global”</a:t>
            </a:r>
            <a:r>
              <a:rPr lang="pt-BR" dirty="0"/>
              <a:t>.</a:t>
            </a:r>
            <a:endParaRPr sz="1400" b="0" i="0" u="none" strike="noStrike" cap="none" dirty="0">
              <a:solidFill>
                <a:srgbClr val="000000"/>
              </a:solidFill>
              <a:latin typeface="Arial"/>
              <a:ea typeface="Arial"/>
              <a:cs typeface="Arial"/>
              <a:sym typeface="Arial"/>
            </a:endParaRPr>
          </a:p>
        </p:txBody>
      </p:sp>
      <p:pic>
        <p:nvPicPr>
          <p:cNvPr id="11" name="Imagem 10">
            <a:extLst>
              <a:ext uri="{FF2B5EF4-FFF2-40B4-BE49-F238E27FC236}">
                <a16:creationId xmlns:a16="http://schemas.microsoft.com/office/drawing/2014/main" id="{86A36E08-E7D4-5F75-AD2E-F166693E0591}"/>
              </a:ext>
            </a:extLst>
          </p:cNvPr>
          <p:cNvPicPr>
            <a:picLocks noChangeAspect="1"/>
          </p:cNvPicPr>
          <p:nvPr/>
        </p:nvPicPr>
        <p:blipFill>
          <a:blip r:embed="rId9"/>
          <a:stretch>
            <a:fillRect/>
          </a:stretch>
        </p:blipFill>
        <p:spPr>
          <a:xfrm>
            <a:off x="1506996" y="5300344"/>
            <a:ext cx="8164064" cy="295316"/>
          </a:xfrm>
          <a:prstGeom prst="rect">
            <a:avLst/>
          </a:prstGeom>
        </p:spPr>
      </p:pic>
      <p:sp>
        <p:nvSpPr>
          <p:cNvPr id="12" name="Google Shape;280;p14">
            <a:extLst>
              <a:ext uri="{FF2B5EF4-FFF2-40B4-BE49-F238E27FC236}">
                <a16:creationId xmlns:a16="http://schemas.microsoft.com/office/drawing/2014/main" id="{DF54BFD7-8175-93DE-FE94-1DD87C6F327D}"/>
              </a:ext>
            </a:extLst>
          </p:cNvPr>
          <p:cNvSpPr txBox="1"/>
          <p:nvPr/>
        </p:nvSpPr>
        <p:spPr>
          <a:xfrm>
            <a:off x="2416963" y="5774642"/>
            <a:ext cx="665890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Criando um </a:t>
            </a:r>
            <a:r>
              <a:rPr lang="pt-BR" sz="1400" b="0" i="0" u="none" strike="noStrike" cap="none" dirty="0" err="1">
                <a:solidFill>
                  <a:srgbClr val="000000"/>
                </a:solidFill>
                <a:latin typeface="Arial"/>
                <a:ea typeface="Arial"/>
                <a:cs typeface="Arial"/>
                <a:sym typeface="Arial"/>
              </a:rPr>
              <a:t>DataFrame</a:t>
            </a:r>
            <a:r>
              <a:rPr lang="pt-BR" sz="1400" b="0" i="0" u="none" strike="noStrike" cap="none" dirty="0">
                <a:solidFill>
                  <a:srgbClr val="000000"/>
                </a:solidFill>
                <a:latin typeface="Arial"/>
                <a:ea typeface="Arial"/>
                <a:cs typeface="Arial"/>
                <a:sym typeface="Arial"/>
              </a:rPr>
              <a:t> agrupado pelas variáveis “País Origem” e “Variável”., com a soma da coluna “Quantidade (L)”.</a:t>
            </a:r>
          </a:p>
        </p:txBody>
      </p:sp>
    </p:spTree>
    <p:extLst>
      <p:ext uri="{BB962C8B-B14F-4D97-AF65-F5344CB8AC3E}">
        <p14:creationId xmlns:p14="http://schemas.microsoft.com/office/powerpoint/2010/main" val="3634148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pic>
        <p:nvPicPr>
          <p:cNvPr id="5" name="Imagem 4">
            <a:extLst>
              <a:ext uri="{FF2B5EF4-FFF2-40B4-BE49-F238E27FC236}">
                <a16:creationId xmlns:a16="http://schemas.microsoft.com/office/drawing/2014/main" id="{530DD1BC-0CDD-CE75-21F5-900DD48B02F0}"/>
              </a:ext>
            </a:extLst>
          </p:cNvPr>
          <p:cNvPicPr>
            <a:picLocks noChangeAspect="1"/>
          </p:cNvPicPr>
          <p:nvPr/>
        </p:nvPicPr>
        <p:blipFill>
          <a:blip r:embed="rId6"/>
          <a:stretch>
            <a:fillRect/>
          </a:stretch>
        </p:blipFill>
        <p:spPr>
          <a:xfrm>
            <a:off x="242812" y="2244066"/>
            <a:ext cx="11793596" cy="323895"/>
          </a:xfrm>
          <a:prstGeom prst="rect">
            <a:avLst/>
          </a:prstGeom>
        </p:spPr>
      </p:pic>
      <p:sp>
        <p:nvSpPr>
          <p:cNvPr id="10" name="Google Shape;280;p14">
            <a:extLst>
              <a:ext uri="{FF2B5EF4-FFF2-40B4-BE49-F238E27FC236}">
                <a16:creationId xmlns:a16="http://schemas.microsoft.com/office/drawing/2014/main" id="{81DE32CE-4D77-931A-4046-D3D73F2FFF1F}"/>
              </a:ext>
            </a:extLst>
          </p:cNvPr>
          <p:cNvSpPr txBox="1"/>
          <p:nvPr/>
        </p:nvSpPr>
        <p:spPr>
          <a:xfrm>
            <a:off x="3022334" y="2687160"/>
            <a:ext cx="581557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Usando a função </a:t>
            </a:r>
            <a:r>
              <a:rPr lang="pt-BR" sz="1400" b="0" i="0" u="none" strike="noStrike" cap="none" dirty="0" err="1">
                <a:solidFill>
                  <a:srgbClr val="000000"/>
                </a:solidFill>
                <a:latin typeface="Arial"/>
                <a:ea typeface="Arial"/>
                <a:cs typeface="Arial"/>
                <a:sym typeface="Arial"/>
              </a:rPr>
              <a:t>transpose</a:t>
            </a:r>
            <a:r>
              <a:rPr lang="pt-BR" sz="1400" b="0" i="0" u="none" strike="noStrike" cap="none" dirty="0">
                <a:solidFill>
                  <a:srgbClr val="000000"/>
                </a:solidFill>
                <a:latin typeface="Arial"/>
                <a:ea typeface="Arial"/>
                <a:cs typeface="Arial"/>
                <a:sym typeface="Arial"/>
              </a:rPr>
              <a:t> .T para criar uma análise de 10 países que o brasil mais exporta vinhos</a:t>
            </a:r>
            <a:endParaRPr sz="1400" b="0" i="0" u="none" strike="noStrike" cap="none" dirty="0">
              <a:solidFill>
                <a:srgbClr val="000000"/>
              </a:solidFill>
              <a:latin typeface="Arial"/>
              <a:ea typeface="Arial"/>
              <a:cs typeface="Arial"/>
              <a:sym typeface="Arial"/>
            </a:endParaRPr>
          </a:p>
        </p:txBody>
      </p:sp>
      <p:pic>
        <p:nvPicPr>
          <p:cNvPr id="3" name="Imagem 2">
            <a:extLst>
              <a:ext uri="{FF2B5EF4-FFF2-40B4-BE49-F238E27FC236}">
                <a16:creationId xmlns:a16="http://schemas.microsoft.com/office/drawing/2014/main" id="{AC5C73B9-11E4-8AA3-41EC-BE41ED5988A8}"/>
              </a:ext>
            </a:extLst>
          </p:cNvPr>
          <p:cNvPicPr>
            <a:picLocks noChangeAspect="1"/>
          </p:cNvPicPr>
          <p:nvPr/>
        </p:nvPicPr>
        <p:blipFill>
          <a:blip r:embed="rId7"/>
          <a:stretch>
            <a:fillRect/>
          </a:stretch>
        </p:blipFill>
        <p:spPr>
          <a:xfrm>
            <a:off x="973870" y="4396643"/>
            <a:ext cx="5334744" cy="838317"/>
          </a:xfrm>
          <a:prstGeom prst="rect">
            <a:avLst/>
          </a:prstGeom>
        </p:spPr>
      </p:pic>
      <p:sp>
        <p:nvSpPr>
          <p:cNvPr id="4" name="Google Shape;280;p14">
            <a:extLst>
              <a:ext uri="{FF2B5EF4-FFF2-40B4-BE49-F238E27FC236}">
                <a16:creationId xmlns:a16="http://schemas.microsoft.com/office/drawing/2014/main" id="{4186455E-0FDD-FFD0-A033-56B7A0799813}"/>
              </a:ext>
            </a:extLst>
          </p:cNvPr>
          <p:cNvSpPr txBox="1"/>
          <p:nvPr/>
        </p:nvSpPr>
        <p:spPr>
          <a:xfrm>
            <a:off x="7272497" y="4396643"/>
            <a:ext cx="376553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Plotando gráfico de linha para análise temporal do histórico dos dados globais.</a:t>
            </a:r>
          </a:p>
        </p:txBody>
      </p:sp>
    </p:spTree>
    <p:extLst>
      <p:ext uri="{BB962C8B-B14F-4D97-AF65-F5344CB8AC3E}">
        <p14:creationId xmlns:p14="http://schemas.microsoft.com/office/powerpoint/2010/main" val="671893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2" descr="Imagem editada de vinho&#10;&#10;Descrição gerada automaticamente"/>
          <p:cNvPicPr preferRelativeResize="0"/>
          <p:nvPr/>
        </p:nvPicPr>
        <p:blipFill rotWithShape="1">
          <a:blip r:embed="rId3">
            <a:alphaModFix amt="48000"/>
          </a:blip>
          <a:srcRect/>
          <a:stretch/>
        </p:blipFill>
        <p:spPr>
          <a:xfrm>
            <a:off x="5656009" y="-515896"/>
            <a:ext cx="6535991" cy="9803987"/>
          </a:xfrm>
          <a:prstGeom prst="rect">
            <a:avLst/>
          </a:prstGeom>
          <a:noFill/>
          <a:ln>
            <a:noFill/>
          </a:ln>
        </p:spPr>
      </p:pic>
      <p:sp>
        <p:nvSpPr>
          <p:cNvPr id="89" name="Google Shape;89;p2"/>
          <p:cNvSpPr/>
          <p:nvPr/>
        </p:nvSpPr>
        <p:spPr>
          <a:xfrm rot="-2484962">
            <a:off x="-1439807" y="-924143"/>
            <a:ext cx="8717650" cy="8706286"/>
          </a:xfrm>
          <a:prstGeom prst="roundRect">
            <a:avLst>
              <a:gd name="adj" fmla="val 16667"/>
            </a:avLst>
          </a:prstGeom>
          <a:solidFill>
            <a:srgbClr val="323F4F"/>
          </a:solidFill>
          <a:ln w="12700" cap="flat" cmpd="sng">
            <a:solidFill>
              <a:srgbClr val="323F4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 name="Google Shape;90;p2"/>
          <p:cNvGrpSpPr/>
          <p:nvPr/>
        </p:nvGrpSpPr>
        <p:grpSpPr>
          <a:xfrm>
            <a:off x="2455458" y="1067572"/>
            <a:ext cx="5959890" cy="1288472"/>
            <a:chOff x="3297382" y="1136073"/>
            <a:chExt cx="5959890" cy="1288472"/>
          </a:xfrm>
        </p:grpSpPr>
        <p:sp>
          <p:nvSpPr>
            <p:cNvPr id="91" name="Google Shape;91;p2"/>
            <p:cNvSpPr/>
            <p:nvPr/>
          </p:nvSpPr>
          <p:spPr>
            <a:xfrm>
              <a:off x="4281056" y="1482436"/>
              <a:ext cx="4976216" cy="595745"/>
            </a:xfrm>
            <a:prstGeom prst="roundRect">
              <a:avLst>
                <a:gd name="adj" fmla="val 16667"/>
              </a:avLst>
            </a:prstGeom>
            <a:solidFill>
              <a:srgbClr val="C55A11"/>
            </a:solid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Introdução</a:t>
              </a:r>
              <a:endParaRPr sz="1400" b="0" i="0" u="none" strike="noStrike" cap="none">
                <a:solidFill>
                  <a:srgbClr val="000000"/>
                </a:solidFill>
                <a:latin typeface="Arial"/>
                <a:ea typeface="Arial"/>
                <a:cs typeface="Arial"/>
                <a:sym typeface="Arial"/>
              </a:endParaRPr>
            </a:p>
          </p:txBody>
        </p:sp>
        <p:sp>
          <p:nvSpPr>
            <p:cNvPr id="92" name="Google Shape;92;p2"/>
            <p:cNvSpPr/>
            <p:nvPr/>
          </p:nvSpPr>
          <p:spPr>
            <a:xfrm>
              <a:off x="3297382" y="1136073"/>
              <a:ext cx="1260764" cy="1288472"/>
            </a:xfrm>
            <a:prstGeom prst="ellipse">
              <a:avLst/>
            </a:prstGeom>
            <a:solidFill>
              <a:srgbClr val="C55A11"/>
            </a:solid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F2CC"/>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grpSp>
      <p:grpSp>
        <p:nvGrpSpPr>
          <p:cNvPr id="93" name="Google Shape;93;p2"/>
          <p:cNvGrpSpPr/>
          <p:nvPr/>
        </p:nvGrpSpPr>
        <p:grpSpPr>
          <a:xfrm>
            <a:off x="2455458" y="2141297"/>
            <a:ext cx="5953871" cy="1288472"/>
            <a:chOff x="3297382" y="2563087"/>
            <a:chExt cx="5953871" cy="1288472"/>
          </a:xfrm>
        </p:grpSpPr>
        <p:sp>
          <p:nvSpPr>
            <p:cNvPr id="94" name="Google Shape;94;p2"/>
            <p:cNvSpPr/>
            <p:nvPr/>
          </p:nvSpPr>
          <p:spPr>
            <a:xfrm>
              <a:off x="4275037" y="2909450"/>
              <a:ext cx="4976216" cy="595745"/>
            </a:xfrm>
            <a:prstGeom prst="roundRect">
              <a:avLst>
                <a:gd name="adj" fmla="val 16667"/>
              </a:avLst>
            </a:prstGeom>
            <a:solidFill>
              <a:srgbClr val="2F5496"/>
            </a:solidFill>
            <a:ln w="1270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Análise de dados em notebook</a:t>
              </a:r>
              <a:endParaRPr sz="1400" b="0" i="0" u="none" strike="noStrike" cap="none">
                <a:solidFill>
                  <a:srgbClr val="000000"/>
                </a:solidFill>
                <a:latin typeface="Arial"/>
                <a:ea typeface="Arial"/>
                <a:cs typeface="Arial"/>
                <a:sym typeface="Arial"/>
              </a:endParaRPr>
            </a:p>
          </p:txBody>
        </p:sp>
        <p:sp>
          <p:nvSpPr>
            <p:cNvPr id="95" name="Google Shape;95;p2"/>
            <p:cNvSpPr/>
            <p:nvPr/>
          </p:nvSpPr>
          <p:spPr>
            <a:xfrm>
              <a:off x="3297382" y="2563087"/>
              <a:ext cx="1260764" cy="1288472"/>
            </a:xfrm>
            <a:prstGeom prst="ellipse">
              <a:avLst/>
            </a:prstGeom>
            <a:solidFill>
              <a:srgbClr val="2F5496"/>
            </a:solidFill>
            <a:ln w="1270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BE4D4"/>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grpSp>
      <p:grpSp>
        <p:nvGrpSpPr>
          <p:cNvPr id="96" name="Google Shape;96;p2"/>
          <p:cNvGrpSpPr/>
          <p:nvPr/>
        </p:nvGrpSpPr>
        <p:grpSpPr>
          <a:xfrm>
            <a:off x="2476241" y="3263513"/>
            <a:ext cx="5939106" cy="1288472"/>
            <a:chOff x="3297382" y="4003961"/>
            <a:chExt cx="5939106" cy="1288472"/>
          </a:xfrm>
        </p:grpSpPr>
        <p:sp>
          <p:nvSpPr>
            <p:cNvPr id="97" name="Google Shape;97;p2"/>
            <p:cNvSpPr/>
            <p:nvPr/>
          </p:nvSpPr>
          <p:spPr>
            <a:xfrm>
              <a:off x="4281055" y="4350324"/>
              <a:ext cx="4955433" cy="595745"/>
            </a:xfrm>
            <a:prstGeom prst="roundRect">
              <a:avLst>
                <a:gd name="adj" fmla="val 16667"/>
              </a:avLst>
            </a:prstGeom>
            <a:solidFill>
              <a:srgbClr val="548135"/>
            </a:solidFill>
            <a:ln w="12700"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err="1">
                  <a:solidFill>
                    <a:schemeClr val="lt1"/>
                  </a:solidFill>
                  <a:latin typeface="Calibri"/>
                  <a:ea typeface="Calibri"/>
                  <a:cs typeface="Calibri"/>
                  <a:sym typeface="Calibri"/>
                </a:rPr>
                <a:t>Análise</a:t>
              </a:r>
              <a:r>
                <a:rPr lang="en-US" sz="1800" b="0" i="0" u="none" strike="noStrike" cap="none" dirty="0">
                  <a:solidFill>
                    <a:schemeClr val="lt1"/>
                  </a:solidFill>
                  <a:latin typeface="Calibri"/>
                  <a:ea typeface="Calibri"/>
                  <a:cs typeface="Calibri"/>
                  <a:sym typeface="Calibri"/>
                </a:rPr>
                <a:t> </a:t>
              </a:r>
              <a:r>
                <a:rPr lang="en-US" sz="1800" b="0" i="0" u="none" strike="noStrike" cap="none" dirty="0" err="1">
                  <a:solidFill>
                    <a:schemeClr val="lt1"/>
                  </a:solidFill>
                  <a:latin typeface="Calibri"/>
                  <a:ea typeface="Calibri"/>
                  <a:cs typeface="Calibri"/>
                  <a:sym typeface="Calibri"/>
                </a:rPr>
                <a:t>exploratória</a:t>
              </a:r>
              <a:endParaRPr sz="1400" b="0" i="0" u="none" strike="noStrike" cap="none" dirty="0">
                <a:solidFill>
                  <a:srgbClr val="000000"/>
                </a:solidFill>
                <a:latin typeface="Arial"/>
                <a:ea typeface="Arial"/>
                <a:cs typeface="Arial"/>
                <a:sym typeface="Arial"/>
              </a:endParaRPr>
            </a:p>
          </p:txBody>
        </p:sp>
        <p:sp>
          <p:nvSpPr>
            <p:cNvPr id="98" name="Google Shape;98;p2"/>
            <p:cNvSpPr/>
            <p:nvPr/>
          </p:nvSpPr>
          <p:spPr>
            <a:xfrm>
              <a:off x="3297382" y="4003961"/>
              <a:ext cx="1260764" cy="1288472"/>
            </a:xfrm>
            <a:prstGeom prst="ellipse">
              <a:avLst/>
            </a:prstGeom>
            <a:solidFill>
              <a:srgbClr val="548135"/>
            </a:solidFill>
            <a:ln w="12700"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BE4D4"/>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grpSp>
      <p:pic>
        <p:nvPicPr>
          <p:cNvPr id="99" name="Google Shape;99;p2" descr="Lupa com preenchimento sólido">
            <a:hlinkClick r:id="rId4" action="ppaction://hlinksldjump"/>
          </p:cNvPr>
          <p:cNvPicPr preferRelativeResize="0"/>
          <p:nvPr/>
        </p:nvPicPr>
        <p:blipFill rotWithShape="1">
          <a:blip r:embed="rId5">
            <a:alphaModFix/>
          </a:blip>
          <a:srcRect/>
          <a:stretch/>
        </p:blipFill>
        <p:spPr>
          <a:xfrm>
            <a:off x="7451868" y="1539177"/>
            <a:ext cx="338887" cy="338887"/>
          </a:xfrm>
          <a:prstGeom prst="rect">
            <a:avLst/>
          </a:prstGeom>
          <a:noFill/>
          <a:ln>
            <a:noFill/>
          </a:ln>
        </p:spPr>
      </p:pic>
      <p:pic>
        <p:nvPicPr>
          <p:cNvPr id="100" name="Google Shape;100;p2" descr="Lupa com preenchimento sólido">
            <a:hlinkClick r:id="rId6" action="ppaction://hlinksldjump"/>
          </p:cNvPr>
          <p:cNvPicPr preferRelativeResize="0"/>
          <p:nvPr/>
        </p:nvPicPr>
        <p:blipFill rotWithShape="1">
          <a:blip r:embed="rId5">
            <a:alphaModFix/>
          </a:blip>
          <a:srcRect/>
          <a:stretch/>
        </p:blipFill>
        <p:spPr>
          <a:xfrm>
            <a:off x="7451868" y="3735532"/>
            <a:ext cx="338887" cy="338887"/>
          </a:xfrm>
          <a:prstGeom prst="rect">
            <a:avLst/>
          </a:prstGeom>
          <a:noFill/>
          <a:ln>
            <a:noFill/>
          </a:ln>
        </p:spPr>
      </p:pic>
      <p:pic>
        <p:nvPicPr>
          <p:cNvPr id="101" name="Google Shape;101;p2" descr="Lupa com preenchimento sólido">
            <a:hlinkClick r:id="rId7" action="ppaction://hlinksldjump"/>
          </p:cNvPr>
          <p:cNvPicPr preferRelativeResize="0"/>
          <p:nvPr/>
        </p:nvPicPr>
        <p:blipFill rotWithShape="1">
          <a:blip r:embed="rId5">
            <a:alphaModFix/>
          </a:blip>
          <a:srcRect/>
          <a:stretch/>
        </p:blipFill>
        <p:spPr>
          <a:xfrm>
            <a:off x="7451868" y="2622652"/>
            <a:ext cx="338887" cy="338887"/>
          </a:xfrm>
          <a:prstGeom prst="rect">
            <a:avLst/>
          </a:prstGeom>
          <a:noFill/>
          <a:ln>
            <a:noFill/>
          </a:ln>
        </p:spPr>
      </p:pic>
      <p:cxnSp>
        <p:nvCxnSpPr>
          <p:cNvPr id="102" name="Google Shape;102;p2"/>
          <p:cNvCxnSpPr>
            <a:cxnSpLocks/>
            <a:stCxn id="94" idx="3"/>
          </p:cNvCxnSpPr>
          <p:nvPr/>
        </p:nvCxnSpPr>
        <p:spPr>
          <a:xfrm>
            <a:off x="8409329" y="2785533"/>
            <a:ext cx="2358755" cy="477980"/>
          </a:xfrm>
          <a:prstGeom prst="bentConnector3">
            <a:avLst>
              <a:gd name="adj1" fmla="val 99760"/>
            </a:avLst>
          </a:prstGeom>
          <a:noFill/>
          <a:ln w="9525" cap="flat" cmpd="sng">
            <a:solidFill>
              <a:srgbClr val="002060"/>
            </a:solidFill>
            <a:prstDash val="lgDash"/>
            <a:miter lim="800000"/>
            <a:headEnd type="triangle" w="med" len="med"/>
            <a:tailEnd type="triangle" w="med" len="med"/>
          </a:ln>
        </p:spPr>
      </p:cxnSp>
      <p:sp>
        <p:nvSpPr>
          <p:cNvPr id="103" name="Google Shape;103;p2"/>
          <p:cNvSpPr txBox="1"/>
          <p:nvPr/>
        </p:nvSpPr>
        <p:spPr>
          <a:xfrm>
            <a:off x="9088611" y="3316440"/>
            <a:ext cx="251975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002060"/>
                </a:solidFill>
                <a:latin typeface="Calibri"/>
                <a:ea typeface="Calibri"/>
                <a:cs typeface="Calibri"/>
                <a:sym typeface="Calibri"/>
              </a:rPr>
              <a:t>Análise</a:t>
            </a:r>
            <a:r>
              <a:rPr lang="en-US" sz="1800" b="1" dirty="0">
                <a:solidFill>
                  <a:srgbClr val="002060"/>
                </a:solidFill>
                <a:latin typeface="Calibri"/>
                <a:ea typeface="Calibri"/>
                <a:cs typeface="Calibri"/>
                <a:sym typeface="Calibri"/>
              </a:rPr>
              <a:t> de Base Global</a:t>
            </a:r>
            <a:endParaRPr lang="en-US" sz="1400" b="0" i="0" u="none" strike="noStrike" cap="none" dirty="0">
              <a:solidFill>
                <a:srgbClr val="002060"/>
              </a:solidFill>
              <a:latin typeface="Arial"/>
              <a:ea typeface="Arial"/>
              <a:cs typeface="Arial"/>
              <a:sym typeface="Arial"/>
            </a:endParaRPr>
          </a:p>
        </p:txBody>
      </p:sp>
      <p:pic>
        <p:nvPicPr>
          <p:cNvPr id="104" name="Google Shape;104;p2" descr="Lupa com preenchimento sólido">
            <a:hlinkClick r:id="rId8" action="ppaction://hlinksldjump"/>
          </p:cNvPr>
          <p:cNvPicPr preferRelativeResize="0"/>
          <p:nvPr/>
        </p:nvPicPr>
        <p:blipFill rotWithShape="1">
          <a:blip r:embed="rId5">
            <a:alphaModFix/>
          </a:blip>
          <a:srcRect/>
          <a:stretch/>
        </p:blipFill>
        <p:spPr>
          <a:xfrm>
            <a:off x="11521509" y="3321893"/>
            <a:ext cx="338887" cy="338887"/>
          </a:xfrm>
          <a:prstGeom prst="rect">
            <a:avLst/>
          </a:prstGeom>
          <a:noFill/>
          <a:ln>
            <a:noFill/>
          </a:ln>
        </p:spPr>
      </p:pic>
      <p:grpSp>
        <p:nvGrpSpPr>
          <p:cNvPr id="2" name="Google Shape;96;p2">
            <a:extLst>
              <a:ext uri="{FF2B5EF4-FFF2-40B4-BE49-F238E27FC236}">
                <a16:creationId xmlns:a16="http://schemas.microsoft.com/office/drawing/2014/main" id="{0EE123DF-DD70-CFFB-7826-9EE11B6683EF}"/>
              </a:ext>
            </a:extLst>
          </p:cNvPr>
          <p:cNvGrpSpPr/>
          <p:nvPr/>
        </p:nvGrpSpPr>
        <p:grpSpPr>
          <a:xfrm>
            <a:off x="2519903" y="4382185"/>
            <a:ext cx="5939106" cy="1288472"/>
            <a:chOff x="3297382" y="4003961"/>
            <a:chExt cx="5939106" cy="1288472"/>
          </a:xfrm>
          <a:solidFill>
            <a:schemeClr val="accent4">
              <a:lumMod val="50000"/>
            </a:schemeClr>
          </a:solidFill>
        </p:grpSpPr>
        <p:sp>
          <p:nvSpPr>
            <p:cNvPr id="3" name="Google Shape;97;p2">
              <a:extLst>
                <a:ext uri="{FF2B5EF4-FFF2-40B4-BE49-F238E27FC236}">
                  <a16:creationId xmlns:a16="http://schemas.microsoft.com/office/drawing/2014/main" id="{F713F4D3-895E-E052-55C9-307870DFC159}"/>
                </a:ext>
              </a:extLst>
            </p:cNvPr>
            <p:cNvSpPr/>
            <p:nvPr/>
          </p:nvSpPr>
          <p:spPr>
            <a:xfrm>
              <a:off x="4281055" y="4350324"/>
              <a:ext cx="4955433" cy="595745"/>
            </a:xfrm>
            <a:prstGeom prst="roundRect">
              <a:avLst>
                <a:gd name="adj" fmla="val 16667"/>
              </a:avLst>
            </a:prstGeom>
            <a:grpFill/>
            <a:ln w="12700" cap="flat" cmpd="sng">
              <a:solidFill>
                <a:schemeClr val="accent4">
                  <a:lumMod val="5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pt-BR" sz="1800" b="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Considerações finais</a:t>
              </a:r>
              <a:endParaRPr sz="1800" b="0"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 name="Google Shape;98;p2">
              <a:extLst>
                <a:ext uri="{FF2B5EF4-FFF2-40B4-BE49-F238E27FC236}">
                  <a16:creationId xmlns:a16="http://schemas.microsoft.com/office/drawing/2014/main" id="{76C2D8C8-1459-068C-DC43-B1764F46D9E1}"/>
                </a:ext>
              </a:extLst>
            </p:cNvPr>
            <p:cNvSpPr/>
            <p:nvPr/>
          </p:nvSpPr>
          <p:spPr>
            <a:xfrm>
              <a:off x="3297382" y="4003961"/>
              <a:ext cx="1260764" cy="1288472"/>
            </a:xfrm>
            <a:prstGeom prst="ellipse">
              <a:avLst/>
            </a:prstGeom>
            <a:grpFill/>
            <a:ln w="12700" cap="flat" cmpd="sng">
              <a:solidFill>
                <a:schemeClr val="accent4">
                  <a:lumMod val="5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FBE4D4"/>
                  </a:solidFill>
                  <a:latin typeface="Calibri"/>
                  <a:ea typeface="Calibri"/>
                  <a:cs typeface="Calibri"/>
                  <a:sym typeface="Calibri"/>
                </a:rPr>
                <a:t>4</a:t>
              </a:r>
              <a:endParaRPr sz="1400" b="0" i="0" u="none" strike="noStrike" cap="none" dirty="0">
                <a:solidFill>
                  <a:srgbClr val="000000"/>
                </a:solidFill>
                <a:latin typeface="Arial"/>
                <a:ea typeface="Arial"/>
                <a:cs typeface="Arial"/>
                <a:sym typeface="Arial"/>
              </a:endParaRPr>
            </a:p>
          </p:txBody>
        </p:sp>
      </p:grpSp>
      <p:pic>
        <p:nvPicPr>
          <p:cNvPr id="5" name="Google Shape;100;p2" descr="Lupa com preenchimento sólido">
            <a:hlinkClick r:id="rId9" action="ppaction://hlinksldjump"/>
            <a:extLst>
              <a:ext uri="{FF2B5EF4-FFF2-40B4-BE49-F238E27FC236}">
                <a16:creationId xmlns:a16="http://schemas.microsoft.com/office/drawing/2014/main" id="{2F985D7E-1206-AA44-FC56-19A28603FAC7}"/>
              </a:ext>
            </a:extLst>
          </p:cNvPr>
          <p:cNvPicPr preferRelativeResize="0"/>
          <p:nvPr/>
        </p:nvPicPr>
        <p:blipFill rotWithShape="1">
          <a:blip r:embed="rId5">
            <a:alphaModFix/>
          </a:blip>
          <a:srcRect/>
          <a:stretch/>
        </p:blipFill>
        <p:spPr>
          <a:xfrm>
            <a:off x="7451868" y="4874645"/>
            <a:ext cx="338887" cy="33888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pic>
        <p:nvPicPr>
          <p:cNvPr id="8" name="Imagem 7">
            <a:extLst>
              <a:ext uri="{FF2B5EF4-FFF2-40B4-BE49-F238E27FC236}">
                <a16:creationId xmlns:a16="http://schemas.microsoft.com/office/drawing/2014/main" id="{07147931-1B49-4614-9A2B-6274347332C1}"/>
              </a:ext>
            </a:extLst>
          </p:cNvPr>
          <p:cNvPicPr>
            <a:picLocks noChangeAspect="1"/>
          </p:cNvPicPr>
          <p:nvPr/>
        </p:nvPicPr>
        <p:blipFill>
          <a:blip r:embed="rId6"/>
          <a:stretch>
            <a:fillRect/>
          </a:stretch>
        </p:blipFill>
        <p:spPr>
          <a:xfrm>
            <a:off x="1520986" y="1904930"/>
            <a:ext cx="8249801" cy="247685"/>
          </a:xfrm>
          <a:prstGeom prst="rect">
            <a:avLst/>
          </a:prstGeom>
        </p:spPr>
      </p:pic>
      <p:sp>
        <p:nvSpPr>
          <p:cNvPr id="9" name="Google Shape;280;p14">
            <a:extLst>
              <a:ext uri="{FF2B5EF4-FFF2-40B4-BE49-F238E27FC236}">
                <a16:creationId xmlns:a16="http://schemas.microsoft.com/office/drawing/2014/main" id="{5F01BC57-AE77-E812-7803-27C44D42A21C}"/>
              </a:ext>
            </a:extLst>
          </p:cNvPr>
          <p:cNvSpPr txBox="1"/>
          <p:nvPr/>
        </p:nvSpPr>
        <p:spPr>
          <a:xfrm>
            <a:off x="4895431" y="3579761"/>
            <a:ext cx="5357907"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Realizando com uma função .query() e .</a:t>
            </a:r>
            <a:r>
              <a:rPr lang="pt-BR" sz="1400" b="0" i="0" u="none" strike="noStrike" cap="none" dirty="0" err="1">
                <a:solidFill>
                  <a:srgbClr val="000000"/>
                </a:solidFill>
                <a:latin typeface="Arial"/>
                <a:ea typeface="Arial"/>
                <a:cs typeface="Arial"/>
                <a:sym typeface="Arial"/>
              </a:rPr>
              <a:t>sort_values</a:t>
            </a:r>
            <a:r>
              <a:rPr lang="pt-BR" sz="1400" b="0" i="0" u="none" strike="noStrike" cap="none" dirty="0">
                <a:solidFill>
                  <a:srgbClr val="000000"/>
                </a:solidFill>
                <a:latin typeface="Arial"/>
                <a:ea typeface="Arial"/>
                <a:cs typeface="Arial"/>
                <a:sym typeface="Arial"/>
              </a:rPr>
              <a:t>() para mostrar os valores de consumo por “Quantidade (L)” e usando o </a:t>
            </a:r>
            <a:r>
              <a:rPr lang="pt-BR" sz="1400" b="0" i="0" u="none" strike="noStrike" cap="none" dirty="0" err="1">
                <a:solidFill>
                  <a:srgbClr val="000000"/>
                </a:solidFill>
                <a:latin typeface="Arial"/>
                <a:ea typeface="Arial"/>
                <a:cs typeface="Arial"/>
                <a:sym typeface="Arial"/>
              </a:rPr>
              <a:t>head</a:t>
            </a:r>
            <a:r>
              <a:rPr lang="pt-BR" sz="1400" b="0" i="0" u="none" strike="noStrike" cap="none" dirty="0">
                <a:solidFill>
                  <a:srgbClr val="000000"/>
                </a:solidFill>
                <a:latin typeface="Arial"/>
                <a:ea typeface="Arial"/>
                <a:cs typeface="Arial"/>
                <a:sym typeface="Arial"/>
              </a:rPr>
              <a:t>(15) para mostrar os 15 maiores valores da amostra.</a:t>
            </a:r>
          </a:p>
        </p:txBody>
      </p:sp>
      <p:pic>
        <p:nvPicPr>
          <p:cNvPr id="12" name="Imagem 11">
            <a:extLst>
              <a:ext uri="{FF2B5EF4-FFF2-40B4-BE49-F238E27FC236}">
                <a16:creationId xmlns:a16="http://schemas.microsoft.com/office/drawing/2014/main" id="{F4E93492-9E62-4D77-4EE2-C1E74C124028}"/>
              </a:ext>
            </a:extLst>
          </p:cNvPr>
          <p:cNvPicPr>
            <a:picLocks noChangeAspect="1"/>
          </p:cNvPicPr>
          <p:nvPr/>
        </p:nvPicPr>
        <p:blipFill>
          <a:blip r:embed="rId7"/>
          <a:stretch>
            <a:fillRect/>
          </a:stretch>
        </p:blipFill>
        <p:spPr>
          <a:xfrm>
            <a:off x="1093598" y="2452761"/>
            <a:ext cx="2708235" cy="3368282"/>
          </a:xfrm>
          <a:prstGeom prst="rect">
            <a:avLst/>
          </a:prstGeom>
        </p:spPr>
      </p:pic>
    </p:spTree>
    <p:extLst>
      <p:ext uri="{BB962C8B-B14F-4D97-AF65-F5344CB8AC3E}">
        <p14:creationId xmlns:p14="http://schemas.microsoft.com/office/powerpoint/2010/main" val="3383758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sp>
        <p:nvSpPr>
          <p:cNvPr id="9" name="Google Shape;280;p14">
            <a:extLst>
              <a:ext uri="{FF2B5EF4-FFF2-40B4-BE49-F238E27FC236}">
                <a16:creationId xmlns:a16="http://schemas.microsoft.com/office/drawing/2014/main" id="{5F01BC57-AE77-E812-7803-27C44D42A21C}"/>
              </a:ext>
            </a:extLst>
          </p:cNvPr>
          <p:cNvSpPr txBox="1"/>
          <p:nvPr/>
        </p:nvSpPr>
        <p:spPr>
          <a:xfrm>
            <a:off x="5191719" y="2460056"/>
            <a:ext cx="5357907"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Realizando com uma função .query() e .</a:t>
            </a:r>
            <a:r>
              <a:rPr lang="pt-BR" sz="1400" b="0" i="0" u="none" strike="noStrike" cap="none" dirty="0" err="1">
                <a:solidFill>
                  <a:srgbClr val="000000"/>
                </a:solidFill>
                <a:latin typeface="Arial"/>
                <a:ea typeface="Arial"/>
                <a:cs typeface="Arial"/>
                <a:sym typeface="Arial"/>
              </a:rPr>
              <a:t>sort_values</a:t>
            </a:r>
            <a:r>
              <a:rPr lang="pt-BR" sz="1400" b="0" i="0" u="none" strike="noStrike" cap="none" dirty="0">
                <a:solidFill>
                  <a:srgbClr val="000000"/>
                </a:solidFill>
                <a:latin typeface="Arial"/>
                <a:ea typeface="Arial"/>
                <a:cs typeface="Arial"/>
                <a:sym typeface="Arial"/>
              </a:rPr>
              <a:t>() para mostrar os valores de </a:t>
            </a:r>
            <a:r>
              <a:rPr lang="pt-BR" dirty="0"/>
              <a:t>Importação</a:t>
            </a:r>
            <a:r>
              <a:rPr lang="pt-BR" sz="1400" b="0" i="0" u="none" strike="noStrike" cap="none" dirty="0">
                <a:solidFill>
                  <a:srgbClr val="000000"/>
                </a:solidFill>
                <a:latin typeface="Arial"/>
                <a:ea typeface="Arial"/>
                <a:cs typeface="Arial"/>
                <a:sym typeface="Arial"/>
              </a:rPr>
              <a:t> por “Quantidade (L)” e usando o </a:t>
            </a:r>
            <a:r>
              <a:rPr lang="pt-BR" sz="1400" b="0" i="0" u="none" strike="noStrike" cap="none" dirty="0" err="1">
                <a:solidFill>
                  <a:srgbClr val="000000"/>
                </a:solidFill>
                <a:latin typeface="Arial"/>
                <a:ea typeface="Arial"/>
                <a:cs typeface="Arial"/>
                <a:sym typeface="Arial"/>
              </a:rPr>
              <a:t>head</a:t>
            </a:r>
            <a:r>
              <a:rPr lang="pt-BR" sz="1400" b="0" i="0" u="none" strike="noStrike" cap="none" dirty="0">
                <a:solidFill>
                  <a:srgbClr val="000000"/>
                </a:solidFill>
                <a:latin typeface="Arial"/>
                <a:ea typeface="Arial"/>
                <a:cs typeface="Arial"/>
                <a:sym typeface="Arial"/>
              </a:rPr>
              <a:t>(15) para mostrar os 15 maiores valores da amostra.</a:t>
            </a:r>
          </a:p>
        </p:txBody>
      </p:sp>
      <p:pic>
        <p:nvPicPr>
          <p:cNvPr id="5" name="Imagem 4">
            <a:extLst>
              <a:ext uri="{FF2B5EF4-FFF2-40B4-BE49-F238E27FC236}">
                <a16:creationId xmlns:a16="http://schemas.microsoft.com/office/drawing/2014/main" id="{1542DD18-24EF-6885-208F-A68BDA145B94}"/>
              </a:ext>
            </a:extLst>
          </p:cNvPr>
          <p:cNvPicPr>
            <a:picLocks noChangeAspect="1"/>
          </p:cNvPicPr>
          <p:nvPr/>
        </p:nvPicPr>
        <p:blipFill>
          <a:blip r:embed="rId6"/>
          <a:stretch>
            <a:fillRect/>
          </a:stretch>
        </p:blipFill>
        <p:spPr>
          <a:xfrm>
            <a:off x="1377929" y="1883556"/>
            <a:ext cx="8468907" cy="247685"/>
          </a:xfrm>
          <a:prstGeom prst="rect">
            <a:avLst/>
          </a:prstGeom>
        </p:spPr>
      </p:pic>
      <p:pic>
        <p:nvPicPr>
          <p:cNvPr id="10" name="Imagem 9">
            <a:extLst>
              <a:ext uri="{FF2B5EF4-FFF2-40B4-BE49-F238E27FC236}">
                <a16:creationId xmlns:a16="http://schemas.microsoft.com/office/drawing/2014/main" id="{492980E0-44B9-9515-CA11-450CC42574F2}"/>
              </a:ext>
            </a:extLst>
          </p:cNvPr>
          <p:cNvPicPr>
            <a:picLocks noChangeAspect="1"/>
          </p:cNvPicPr>
          <p:nvPr/>
        </p:nvPicPr>
        <p:blipFill>
          <a:blip r:embed="rId7"/>
          <a:stretch>
            <a:fillRect/>
          </a:stretch>
        </p:blipFill>
        <p:spPr>
          <a:xfrm>
            <a:off x="1286063" y="2294868"/>
            <a:ext cx="3698067" cy="3845296"/>
          </a:xfrm>
          <a:prstGeom prst="rect">
            <a:avLst/>
          </a:prstGeom>
        </p:spPr>
      </p:pic>
    </p:spTree>
    <p:extLst>
      <p:ext uri="{BB962C8B-B14F-4D97-AF65-F5344CB8AC3E}">
        <p14:creationId xmlns:p14="http://schemas.microsoft.com/office/powerpoint/2010/main" val="3538337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sp>
        <p:nvSpPr>
          <p:cNvPr id="9" name="Google Shape;280;p14">
            <a:extLst>
              <a:ext uri="{FF2B5EF4-FFF2-40B4-BE49-F238E27FC236}">
                <a16:creationId xmlns:a16="http://schemas.microsoft.com/office/drawing/2014/main" id="{5F01BC57-AE77-E812-7803-27C44D42A21C}"/>
              </a:ext>
            </a:extLst>
          </p:cNvPr>
          <p:cNvSpPr txBox="1"/>
          <p:nvPr/>
        </p:nvSpPr>
        <p:spPr>
          <a:xfrm>
            <a:off x="5191719" y="2460056"/>
            <a:ext cx="5357907"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Realizando com uma função .query() e .</a:t>
            </a:r>
            <a:r>
              <a:rPr lang="pt-BR" sz="1400" b="0" i="0" u="none" strike="noStrike" cap="none" dirty="0" err="1">
                <a:solidFill>
                  <a:srgbClr val="000000"/>
                </a:solidFill>
                <a:latin typeface="Arial"/>
                <a:ea typeface="Arial"/>
                <a:cs typeface="Arial"/>
                <a:sym typeface="Arial"/>
              </a:rPr>
              <a:t>sort_values</a:t>
            </a:r>
            <a:r>
              <a:rPr lang="pt-BR" sz="1400" b="0" i="0" u="none" strike="noStrike" cap="none" dirty="0">
                <a:solidFill>
                  <a:srgbClr val="000000"/>
                </a:solidFill>
                <a:latin typeface="Arial"/>
                <a:ea typeface="Arial"/>
                <a:cs typeface="Arial"/>
                <a:sym typeface="Arial"/>
              </a:rPr>
              <a:t>() para mostrar os valores de Exportação por “Quantidade (L)” e usando o </a:t>
            </a:r>
            <a:r>
              <a:rPr lang="pt-BR" sz="1400" b="0" i="0" u="none" strike="noStrike" cap="none" dirty="0" err="1">
                <a:solidFill>
                  <a:srgbClr val="000000"/>
                </a:solidFill>
                <a:latin typeface="Arial"/>
                <a:ea typeface="Arial"/>
                <a:cs typeface="Arial"/>
                <a:sym typeface="Arial"/>
              </a:rPr>
              <a:t>head</a:t>
            </a:r>
            <a:r>
              <a:rPr lang="pt-BR" sz="1400" b="0" i="0" u="none" strike="noStrike" cap="none" dirty="0">
                <a:solidFill>
                  <a:srgbClr val="000000"/>
                </a:solidFill>
                <a:latin typeface="Arial"/>
                <a:ea typeface="Arial"/>
                <a:cs typeface="Arial"/>
                <a:sym typeface="Arial"/>
              </a:rPr>
              <a:t>(15) para mostrar os 15  maiores valores da amostra.</a:t>
            </a:r>
          </a:p>
        </p:txBody>
      </p:sp>
      <p:pic>
        <p:nvPicPr>
          <p:cNvPr id="4" name="Imagem 3">
            <a:extLst>
              <a:ext uri="{FF2B5EF4-FFF2-40B4-BE49-F238E27FC236}">
                <a16:creationId xmlns:a16="http://schemas.microsoft.com/office/drawing/2014/main" id="{739D8991-32A6-4B91-59D6-DF2F44D9882F}"/>
              </a:ext>
            </a:extLst>
          </p:cNvPr>
          <p:cNvPicPr>
            <a:picLocks noChangeAspect="1"/>
          </p:cNvPicPr>
          <p:nvPr/>
        </p:nvPicPr>
        <p:blipFill>
          <a:blip r:embed="rId6"/>
          <a:stretch>
            <a:fillRect/>
          </a:stretch>
        </p:blipFill>
        <p:spPr>
          <a:xfrm>
            <a:off x="1301718" y="1648235"/>
            <a:ext cx="8545118" cy="285790"/>
          </a:xfrm>
          <a:prstGeom prst="rect">
            <a:avLst/>
          </a:prstGeom>
        </p:spPr>
      </p:pic>
      <p:pic>
        <p:nvPicPr>
          <p:cNvPr id="7" name="Imagem 6">
            <a:extLst>
              <a:ext uri="{FF2B5EF4-FFF2-40B4-BE49-F238E27FC236}">
                <a16:creationId xmlns:a16="http://schemas.microsoft.com/office/drawing/2014/main" id="{D856FB65-9D15-397C-08D6-9BEF1862DCE9}"/>
              </a:ext>
            </a:extLst>
          </p:cNvPr>
          <p:cNvPicPr>
            <a:picLocks noChangeAspect="1"/>
          </p:cNvPicPr>
          <p:nvPr/>
        </p:nvPicPr>
        <p:blipFill>
          <a:blip r:embed="rId7"/>
          <a:stretch>
            <a:fillRect/>
          </a:stretch>
        </p:blipFill>
        <p:spPr>
          <a:xfrm>
            <a:off x="866546" y="2388052"/>
            <a:ext cx="4229690" cy="3962953"/>
          </a:xfrm>
          <a:prstGeom prst="rect">
            <a:avLst/>
          </a:prstGeom>
        </p:spPr>
      </p:pic>
    </p:spTree>
    <p:extLst>
      <p:ext uri="{BB962C8B-B14F-4D97-AF65-F5344CB8AC3E}">
        <p14:creationId xmlns:p14="http://schemas.microsoft.com/office/powerpoint/2010/main" val="1717095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sp>
        <p:nvSpPr>
          <p:cNvPr id="9" name="Google Shape;280;p14">
            <a:extLst>
              <a:ext uri="{FF2B5EF4-FFF2-40B4-BE49-F238E27FC236}">
                <a16:creationId xmlns:a16="http://schemas.microsoft.com/office/drawing/2014/main" id="{5F01BC57-AE77-E812-7803-27C44D42A21C}"/>
              </a:ext>
            </a:extLst>
          </p:cNvPr>
          <p:cNvSpPr txBox="1"/>
          <p:nvPr/>
        </p:nvSpPr>
        <p:spPr>
          <a:xfrm>
            <a:off x="5191719" y="2460056"/>
            <a:ext cx="5357907"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Realizando com uma função .query() e .</a:t>
            </a:r>
            <a:r>
              <a:rPr lang="pt-BR" sz="1400" b="0" i="0" u="none" strike="noStrike" cap="none" dirty="0" err="1">
                <a:solidFill>
                  <a:srgbClr val="000000"/>
                </a:solidFill>
                <a:latin typeface="Arial"/>
                <a:ea typeface="Arial"/>
                <a:cs typeface="Arial"/>
                <a:sym typeface="Arial"/>
              </a:rPr>
              <a:t>sort_values</a:t>
            </a:r>
            <a:r>
              <a:rPr lang="pt-BR" sz="1400" b="0" i="0" u="none" strike="noStrike" cap="none" dirty="0">
                <a:solidFill>
                  <a:srgbClr val="000000"/>
                </a:solidFill>
                <a:latin typeface="Arial"/>
                <a:ea typeface="Arial"/>
                <a:cs typeface="Arial"/>
                <a:sym typeface="Arial"/>
              </a:rPr>
              <a:t>() para mostrar os valores de Exportação por “Quantidade (L)” e usando o </a:t>
            </a:r>
            <a:r>
              <a:rPr lang="pt-BR" sz="1400" b="0" i="0" u="none" strike="noStrike" cap="none" dirty="0" err="1">
                <a:solidFill>
                  <a:srgbClr val="000000"/>
                </a:solidFill>
                <a:latin typeface="Arial"/>
                <a:ea typeface="Arial"/>
                <a:cs typeface="Arial"/>
                <a:sym typeface="Arial"/>
              </a:rPr>
              <a:t>head</a:t>
            </a:r>
            <a:r>
              <a:rPr lang="pt-BR" sz="1400" b="0" i="0" u="none" strike="noStrike" cap="none" dirty="0">
                <a:solidFill>
                  <a:srgbClr val="000000"/>
                </a:solidFill>
                <a:latin typeface="Arial"/>
                <a:ea typeface="Arial"/>
                <a:cs typeface="Arial"/>
                <a:sym typeface="Arial"/>
              </a:rPr>
              <a:t>(15) para mostrar os 15  maiores valores da amostra.</a:t>
            </a:r>
          </a:p>
        </p:txBody>
      </p:sp>
      <p:pic>
        <p:nvPicPr>
          <p:cNvPr id="7" name="Imagem 6">
            <a:extLst>
              <a:ext uri="{FF2B5EF4-FFF2-40B4-BE49-F238E27FC236}">
                <a16:creationId xmlns:a16="http://schemas.microsoft.com/office/drawing/2014/main" id="{D856FB65-9D15-397C-08D6-9BEF1862DCE9}"/>
              </a:ext>
            </a:extLst>
          </p:cNvPr>
          <p:cNvPicPr>
            <a:picLocks noChangeAspect="1"/>
          </p:cNvPicPr>
          <p:nvPr/>
        </p:nvPicPr>
        <p:blipFill>
          <a:blip r:embed="rId6"/>
          <a:stretch>
            <a:fillRect/>
          </a:stretch>
        </p:blipFill>
        <p:spPr>
          <a:xfrm>
            <a:off x="866546" y="2388052"/>
            <a:ext cx="4229690" cy="3962953"/>
          </a:xfrm>
          <a:prstGeom prst="rect">
            <a:avLst/>
          </a:prstGeom>
        </p:spPr>
      </p:pic>
    </p:spTree>
    <p:extLst>
      <p:ext uri="{BB962C8B-B14F-4D97-AF65-F5344CB8AC3E}">
        <p14:creationId xmlns:p14="http://schemas.microsoft.com/office/powerpoint/2010/main" val="2090616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sp>
        <p:nvSpPr>
          <p:cNvPr id="9" name="Google Shape;280;p14">
            <a:extLst>
              <a:ext uri="{FF2B5EF4-FFF2-40B4-BE49-F238E27FC236}">
                <a16:creationId xmlns:a16="http://schemas.microsoft.com/office/drawing/2014/main" id="{5F01BC57-AE77-E812-7803-27C44D42A21C}"/>
              </a:ext>
            </a:extLst>
          </p:cNvPr>
          <p:cNvSpPr txBox="1"/>
          <p:nvPr/>
        </p:nvSpPr>
        <p:spPr>
          <a:xfrm>
            <a:off x="5191719" y="2460056"/>
            <a:ext cx="5357907"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Realizando com uma função .query() e .</a:t>
            </a:r>
            <a:r>
              <a:rPr lang="pt-BR" sz="1400" b="0" i="0" u="none" strike="noStrike" cap="none" dirty="0" err="1">
                <a:solidFill>
                  <a:srgbClr val="000000"/>
                </a:solidFill>
                <a:latin typeface="Arial"/>
                <a:ea typeface="Arial"/>
                <a:cs typeface="Arial"/>
                <a:sym typeface="Arial"/>
              </a:rPr>
              <a:t>sort_values</a:t>
            </a:r>
            <a:r>
              <a:rPr lang="pt-BR" sz="1400" b="0" i="0" u="none" strike="noStrike" cap="none" dirty="0">
                <a:solidFill>
                  <a:srgbClr val="000000"/>
                </a:solidFill>
                <a:latin typeface="Arial"/>
                <a:ea typeface="Arial"/>
                <a:cs typeface="Arial"/>
                <a:sym typeface="Arial"/>
              </a:rPr>
              <a:t>() para mostrar os valores de </a:t>
            </a:r>
            <a:r>
              <a:rPr lang="pt-BR" dirty="0"/>
              <a:t>Produção</a:t>
            </a:r>
            <a:r>
              <a:rPr lang="pt-BR" sz="1400" b="0" i="0" u="none" strike="noStrike" cap="none" dirty="0">
                <a:solidFill>
                  <a:srgbClr val="000000"/>
                </a:solidFill>
                <a:latin typeface="Arial"/>
                <a:ea typeface="Arial"/>
                <a:cs typeface="Arial"/>
                <a:sym typeface="Arial"/>
              </a:rPr>
              <a:t> por “Quantidade (L)” e usando o </a:t>
            </a:r>
            <a:r>
              <a:rPr lang="pt-BR" sz="1400" b="0" i="0" u="none" strike="noStrike" cap="none" dirty="0" err="1">
                <a:solidFill>
                  <a:srgbClr val="000000"/>
                </a:solidFill>
                <a:latin typeface="Arial"/>
                <a:ea typeface="Arial"/>
                <a:cs typeface="Arial"/>
                <a:sym typeface="Arial"/>
              </a:rPr>
              <a:t>head</a:t>
            </a:r>
            <a:r>
              <a:rPr lang="pt-BR" sz="1400" b="0" i="0" u="none" strike="noStrike" cap="none" dirty="0">
                <a:solidFill>
                  <a:srgbClr val="000000"/>
                </a:solidFill>
                <a:latin typeface="Arial"/>
                <a:ea typeface="Arial"/>
                <a:cs typeface="Arial"/>
                <a:sym typeface="Arial"/>
              </a:rPr>
              <a:t>(15) para mostrar os 15 maiores valores da amostra.</a:t>
            </a:r>
          </a:p>
        </p:txBody>
      </p:sp>
      <p:pic>
        <p:nvPicPr>
          <p:cNvPr id="5" name="Imagem 4">
            <a:extLst>
              <a:ext uri="{FF2B5EF4-FFF2-40B4-BE49-F238E27FC236}">
                <a16:creationId xmlns:a16="http://schemas.microsoft.com/office/drawing/2014/main" id="{3D8000F8-8561-229C-42D5-7119B3FB0010}"/>
              </a:ext>
            </a:extLst>
          </p:cNvPr>
          <p:cNvPicPr>
            <a:picLocks noChangeAspect="1"/>
          </p:cNvPicPr>
          <p:nvPr/>
        </p:nvPicPr>
        <p:blipFill>
          <a:blip r:embed="rId6"/>
          <a:stretch>
            <a:fillRect/>
          </a:stretch>
        </p:blipFill>
        <p:spPr>
          <a:xfrm>
            <a:off x="1106156" y="2355944"/>
            <a:ext cx="3886742" cy="3991532"/>
          </a:xfrm>
          <a:prstGeom prst="rect">
            <a:avLst/>
          </a:prstGeom>
        </p:spPr>
      </p:pic>
      <p:pic>
        <p:nvPicPr>
          <p:cNvPr id="8" name="Imagem 7">
            <a:extLst>
              <a:ext uri="{FF2B5EF4-FFF2-40B4-BE49-F238E27FC236}">
                <a16:creationId xmlns:a16="http://schemas.microsoft.com/office/drawing/2014/main" id="{E28654E7-206C-5EA5-1724-37DDC1411D97}"/>
              </a:ext>
            </a:extLst>
          </p:cNvPr>
          <p:cNvPicPr>
            <a:picLocks noChangeAspect="1"/>
          </p:cNvPicPr>
          <p:nvPr/>
        </p:nvPicPr>
        <p:blipFill>
          <a:blip r:embed="rId7"/>
          <a:stretch>
            <a:fillRect/>
          </a:stretch>
        </p:blipFill>
        <p:spPr>
          <a:xfrm>
            <a:off x="1151086" y="1631022"/>
            <a:ext cx="8354591" cy="238158"/>
          </a:xfrm>
          <a:prstGeom prst="rect">
            <a:avLst/>
          </a:prstGeom>
        </p:spPr>
      </p:pic>
    </p:spTree>
    <p:extLst>
      <p:ext uri="{BB962C8B-B14F-4D97-AF65-F5344CB8AC3E}">
        <p14:creationId xmlns:p14="http://schemas.microsoft.com/office/powerpoint/2010/main" val="2932735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sp>
        <p:nvSpPr>
          <p:cNvPr id="9" name="Google Shape;280;p14">
            <a:extLst>
              <a:ext uri="{FF2B5EF4-FFF2-40B4-BE49-F238E27FC236}">
                <a16:creationId xmlns:a16="http://schemas.microsoft.com/office/drawing/2014/main" id="{5F01BC57-AE77-E812-7803-27C44D42A21C}"/>
              </a:ext>
            </a:extLst>
          </p:cNvPr>
          <p:cNvSpPr txBox="1"/>
          <p:nvPr/>
        </p:nvSpPr>
        <p:spPr>
          <a:xfrm>
            <a:off x="3550263" y="2745042"/>
            <a:ext cx="535790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Plotando gráfico de linha para análise temporal do histórico dos dados do Paraguai.</a:t>
            </a:r>
          </a:p>
        </p:txBody>
      </p:sp>
      <p:pic>
        <p:nvPicPr>
          <p:cNvPr id="4" name="Imagem 3">
            <a:extLst>
              <a:ext uri="{FF2B5EF4-FFF2-40B4-BE49-F238E27FC236}">
                <a16:creationId xmlns:a16="http://schemas.microsoft.com/office/drawing/2014/main" id="{3D1DD0AC-C0B1-C9F7-5626-601253750130}"/>
              </a:ext>
            </a:extLst>
          </p:cNvPr>
          <p:cNvPicPr>
            <a:picLocks noChangeAspect="1"/>
          </p:cNvPicPr>
          <p:nvPr/>
        </p:nvPicPr>
        <p:blipFill>
          <a:blip r:embed="rId6"/>
          <a:stretch>
            <a:fillRect/>
          </a:stretch>
        </p:blipFill>
        <p:spPr>
          <a:xfrm>
            <a:off x="428885" y="1698549"/>
            <a:ext cx="11345858" cy="933580"/>
          </a:xfrm>
          <a:prstGeom prst="rect">
            <a:avLst/>
          </a:prstGeom>
        </p:spPr>
      </p:pic>
      <p:pic>
        <p:nvPicPr>
          <p:cNvPr id="7" name="Imagem 6">
            <a:extLst>
              <a:ext uri="{FF2B5EF4-FFF2-40B4-BE49-F238E27FC236}">
                <a16:creationId xmlns:a16="http://schemas.microsoft.com/office/drawing/2014/main" id="{5538E03A-CC3C-16F1-EEAD-D644A37ECA07}"/>
              </a:ext>
            </a:extLst>
          </p:cNvPr>
          <p:cNvPicPr>
            <a:picLocks noChangeAspect="1"/>
          </p:cNvPicPr>
          <p:nvPr/>
        </p:nvPicPr>
        <p:blipFill>
          <a:blip r:embed="rId7"/>
          <a:stretch>
            <a:fillRect/>
          </a:stretch>
        </p:blipFill>
        <p:spPr>
          <a:xfrm>
            <a:off x="201869" y="3626806"/>
            <a:ext cx="11803122" cy="800212"/>
          </a:xfrm>
          <a:prstGeom prst="rect">
            <a:avLst/>
          </a:prstGeom>
        </p:spPr>
      </p:pic>
      <p:sp>
        <p:nvSpPr>
          <p:cNvPr id="10" name="Google Shape;280;p14">
            <a:extLst>
              <a:ext uri="{FF2B5EF4-FFF2-40B4-BE49-F238E27FC236}">
                <a16:creationId xmlns:a16="http://schemas.microsoft.com/office/drawing/2014/main" id="{C3E64E0C-2B1E-039B-7CA3-25CE760FFFE6}"/>
              </a:ext>
            </a:extLst>
          </p:cNvPr>
          <p:cNvSpPr txBox="1"/>
          <p:nvPr/>
        </p:nvSpPr>
        <p:spPr>
          <a:xfrm>
            <a:off x="3422860" y="4549435"/>
            <a:ext cx="535790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Plotando gráfico de linha para análise temporal do histórico dos dados do Estados Unidos da América.</a:t>
            </a:r>
          </a:p>
        </p:txBody>
      </p:sp>
    </p:spTree>
    <p:extLst>
      <p:ext uri="{BB962C8B-B14F-4D97-AF65-F5344CB8AC3E}">
        <p14:creationId xmlns:p14="http://schemas.microsoft.com/office/powerpoint/2010/main" val="1031710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sp>
        <p:nvSpPr>
          <p:cNvPr id="9" name="Google Shape;280;p14">
            <a:extLst>
              <a:ext uri="{FF2B5EF4-FFF2-40B4-BE49-F238E27FC236}">
                <a16:creationId xmlns:a16="http://schemas.microsoft.com/office/drawing/2014/main" id="{5F01BC57-AE77-E812-7803-27C44D42A21C}"/>
              </a:ext>
            </a:extLst>
          </p:cNvPr>
          <p:cNvSpPr txBox="1"/>
          <p:nvPr/>
        </p:nvSpPr>
        <p:spPr>
          <a:xfrm>
            <a:off x="6919551" y="2844244"/>
            <a:ext cx="4093186" cy="13849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Realizando com uma função .query() e .</a:t>
            </a:r>
            <a:r>
              <a:rPr lang="pt-BR" sz="1400" b="0" i="0" u="none" strike="noStrike" cap="none" dirty="0" err="1">
                <a:solidFill>
                  <a:srgbClr val="000000"/>
                </a:solidFill>
                <a:latin typeface="Arial"/>
                <a:ea typeface="Arial"/>
                <a:cs typeface="Arial"/>
                <a:sym typeface="Arial"/>
              </a:rPr>
              <a:t>sort_values</a:t>
            </a:r>
            <a:r>
              <a:rPr lang="pt-BR" sz="1400" b="0" i="0" u="none" strike="noStrike" cap="none" dirty="0">
                <a:solidFill>
                  <a:srgbClr val="000000"/>
                </a:solidFill>
                <a:latin typeface="Arial"/>
                <a:ea typeface="Arial"/>
                <a:cs typeface="Arial"/>
                <a:sym typeface="Arial"/>
              </a:rPr>
              <a:t>() para mostrar os valores de </a:t>
            </a:r>
            <a:r>
              <a:rPr lang="pt-BR" dirty="0"/>
              <a:t>Importação e filtrando o ano de 2021</a:t>
            </a:r>
            <a:r>
              <a:rPr lang="pt-BR" sz="1400" b="0" i="0" u="none" strike="noStrike" cap="none" dirty="0">
                <a:solidFill>
                  <a:srgbClr val="000000"/>
                </a:solidFill>
                <a:latin typeface="Arial"/>
                <a:ea typeface="Arial"/>
                <a:cs typeface="Arial"/>
                <a:sym typeface="Arial"/>
              </a:rPr>
              <a:t> por “Quantidade (L)” e usando o </a:t>
            </a:r>
            <a:r>
              <a:rPr lang="pt-BR" sz="1400" b="0" i="0" u="none" strike="noStrike" cap="none" dirty="0" err="1">
                <a:solidFill>
                  <a:srgbClr val="000000"/>
                </a:solidFill>
                <a:latin typeface="Arial"/>
                <a:ea typeface="Arial"/>
                <a:cs typeface="Arial"/>
                <a:sym typeface="Arial"/>
              </a:rPr>
              <a:t>head</a:t>
            </a:r>
            <a:r>
              <a:rPr lang="pt-BR" sz="1400" b="0" i="0" u="none" strike="noStrike" cap="none" dirty="0">
                <a:solidFill>
                  <a:srgbClr val="000000"/>
                </a:solidFill>
                <a:latin typeface="Arial"/>
                <a:ea typeface="Arial"/>
                <a:cs typeface="Arial"/>
                <a:sym typeface="Arial"/>
              </a:rPr>
              <a:t>(15) para mostrar os </a:t>
            </a:r>
            <a:r>
              <a:rPr lang="pt-BR" dirty="0"/>
              <a:t>últimos 10 </a:t>
            </a:r>
            <a:r>
              <a:rPr lang="pt-BR" sz="1400" b="0" i="0" u="none" strike="noStrike" cap="none" dirty="0">
                <a:solidFill>
                  <a:srgbClr val="000000"/>
                </a:solidFill>
                <a:latin typeface="Arial"/>
                <a:ea typeface="Arial"/>
                <a:cs typeface="Arial"/>
                <a:sym typeface="Arial"/>
              </a:rPr>
              <a:t>maiores valores da amostra</a:t>
            </a:r>
            <a:r>
              <a:rPr lang="pt-BR" dirty="0"/>
              <a:t>.</a:t>
            </a:r>
            <a:endParaRPr lang="pt-BR" sz="1400" b="0" i="0" u="none" strike="noStrike" cap="none" dirty="0">
              <a:solidFill>
                <a:srgbClr val="000000"/>
              </a:solidFill>
              <a:latin typeface="Arial"/>
              <a:ea typeface="Arial"/>
              <a:cs typeface="Arial"/>
              <a:sym typeface="Arial"/>
            </a:endParaRPr>
          </a:p>
        </p:txBody>
      </p:sp>
      <p:pic>
        <p:nvPicPr>
          <p:cNvPr id="4" name="Imagem 3">
            <a:extLst>
              <a:ext uri="{FF2B5EF4-FFF2-40B4-BE49-F238E27FC236}">
                <a16:creationId xmlns:a16="http://schemas.microsoft.com/office/drawing/2014/main" id="{D1F6F2D9-4BE0-EABF-58BA-58F1088E3762}"/>
              </a:ext>
            </a:extLst>
          </p:cNvPr>
          <p:cNvPicPr>
            <a:picLocks noChangeAspect="1"/>
          </p:cNvPicPr>
          <p:nvPr/>
        </p:nvPicPr>
        <p:blipFill>
          <a:blip r:embed="rId6"/>
          <a:stretch>
            <a:fillRect/>
          </a:stretch>
        </p:blipFill>
        <p:spPr>
          <a:xfrm>
            <a:off x="1106156" y="1771558"/>
            <a:ext cx="9250066" cy="228632"/>
          </a:xfrm>
          <a:prstGeom prst="rect">
            <a:avLst/>
          </a:prstGeom>
        </p:spPr>
      </p:pic>
      <p:pic>
        <p:nvPicPr>
          <p:cNvPr id="7" name="Imagem 6">
            <a:extLst>
              <a:ext uri="{FF2B5EF4-FFF2-40B4-BE49-F238E27FC236}">
                <a16:creationId xmlns:a16="http://schemas.microsoft.com/office/drawing/2014/main" id="{F1F12A45-BCD6-6C8C-D5C9-CEDCE0DDB6B0}"/>
              </a:ext>
            </a:extLst>
          </p:cNvPr>
          <p:cNvPicPr>
            <a:picLocks noChangeAspect="1"/>
          </p:cNvPicPr>
          <p:nvPr/>
        </p:nvPicPr>
        <p:blipFill>
          <a:blip r:embed="rId7"/>
          <a:stretch>
            <a:fillRect/>
          </a:stretch>
        </p:blipFill>
        <p:spPr>
          <a:xfrm>
            <a:off x="915897" y="2355943"/>
            <a:ext cx="5525271" cy="3381847"/>
          </a:xfrm>
          <a:prstGeom prst="rect">
            <a:avLst/>
          </a:prstGeom>
        </p:spPr>
      </p:pic>
    </p:spTree>
    <p:extLst>
      <p:ext uri="{BB962C8B-B14F-4D97-AF65-F5344CB8AC3E}">
        <p14:creationId xmlns:p14="http://schemas.microsoft.com/office/powerpoint/2010/main" val="1593433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sp>
        <p:nvSpPr>
          <p:cNvPr id="9" name="Google Shape;280;p14">
            <a:extLst>
              <a:ext uri="{FF2B5EF4-FFF2-40B4-BE49-F238E27FC236}">
                <a16:creationId xmlns:a16="http://schemas.microsoft.com/office/drawing/2014/main" id="{5F01BC57-AE77-E812-7803-27C44D42A21C}"/>
              </a:ext>
            </a:extLst>
          </p:cNvPr>
          <p:cNvSpPr txBox="1"/>
          <p:nvPr/>
        </p:nvSpPr>
        <p:spPr>
          <a:xfrm>
            <a:off x="3550263" y="2745042"/>
            <a:ext cx="535790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Plotando gráfico de linha para análise temporal do histórico dos dados da Rússia.</a:t>
            </a:r>
          </a:p>
        </p:txBody>
      </p:sp>
      <p:pic>
        <p:nvPicPr>
          <p:cNvPr id="7" name="Imagem 6">
            <a:extLst>
              <a:ext uri="{FF2B5EF4-FFF2-40B4-BE49-F238E27FC236}">
                <a16:creationId xmlns:a16="http://schemas.microsoft.com/office/drawing/2014/main" id="{5538E03A-CC3C-16F1-EEAD-D644A37ECA07}"/>
              </a:ext>
            </a:extLst>
          </p:cNvPr>
          <p:cNvPicPr>
            <a:picLocks noChangeAspect="1"/>
          </p:cNvPicPr>
          <p:nvPr/>
        </p:nvPicPr>
        <p:blipFill>
          <a:blip r:embed="rId6"/>
          <a:stretch>
            <a:fillRect/>
          </a:stretch>
        </p:blipFill>
        <p:spPr>
          <a:xfrm>
            <a:off x="201869" y="3312016"/>
            <a:ext cx="11803122" cy="800212"/>
          </a:xfrm>
          <a:prstGeom prst="rect">
            <a:avLst/>
          </a:prstGeom>
        </p:spPr>
      </p:pic>
      <p:sp>
        <p:nvSpPr>
          <p:cNvPr id="10" name="Google Shape;280;p14">
            <a:extLst>
              <a:ext uri="{FF2B5EF4-FFF2-40B4-BE49-F238E27FC236}">
                <a16:creationId xmlns:a16="http://schemas.microsoft.com/office/drawing/2014/main" id="{C3E64E0C-2B1E-039B-7CA3-25CE760FFFE6}"/>
              </a:ext>
            </a:extLst>
          </p:cNvPr>
          <p:cNvSpPr txBox="1"/>
          <p:nvPr/>
        </p:nvSpPr>
        <p:spPr>
          <a:xfrm>
            <a:off x="3422860" y="4114723"/>
            <a:ext cx="535790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Plotando gráfico de linha para análise temporal do histórico dos dados do Estados Unidos da América.</a:t>
            </a:r>
          </a:p>
        </p:txBody>
      </p:sp>
      <p:pic>
        <p:nvPicPr>
          <p:cNvPr id="5" name="Imagem 4">
            <a:extLst>
              <a:ext uri="{FF2B5EF4-FFF2-40B4-BE49-F238E27FC236}">
                <a16:creationId xmlns:a16="http://schemas.microsoft.com/office/drawing/2014/main" id="{9C855E2C-CCD4-EDA4-97D7-ADF6693A6F89}"/>
              </a:ext>
            </a:extLst>
          </p:cNvPr>
          <p:cNvPicPr>
            <a:picLocks noChangeAspect="1"/>
          </p:cNvPicPr>
          <p:nvPr/>
        </p:nvPicPr>
        <p:blipFill>
          <a:blip r:embed="rId7"/>
          <a:stretch>
            <a:fillRect/>
          </a:stretch>
        </p:blipFill>
        <p:spPr>
          <a:xfrm>
            <a:off x="441661" y="1631887"/>
            <a:ext cx="11241069" cy="990738"/>
          </a:xfrm>
          <a:prstGeom prst="rect">
            <a:avLst/>
          </a:prstGeom>
        </p:spPr>
      </p:pic>
      <p:pic>
        <p:nvPicPr>
          <p:cNvPr id="8" name="Imagem 7">
            <a:extLst>
              <a:ext uri="{FF2B5EF4-FFF2-40B4-BE49-F238E27FC236}">
                <a16:creationId xmlns:a16="http://schemas.microsoft.com/office/drawing/2014/main" id="{8CCF8587-E28C-C8DE-440A-E7420EB79DB0}"/>
              </a:ext>
            </a:extLst>
          </p:cNvPr>
          <p:cNvPicPr>
            <a:picLocks noChangeAspect="1"/>
          </p:cNvPicPr>
          <p:nvPr/>
        </p:nvPicPr>
        <p:blipFill>
          <a:blip r:embed="rId8"/>
          <a:stretch>
            <a:fillRect/>
          </a:stretch>
        </p:blipFill>
        <p:spPr>
          <a:xfrm>
            <a:off x="742654" y="4836372"/>
            <a:ext cx="11069595" cy="876422"/>
          </a:xfrm>
          <a:prstGeom prst="rect">
            <a:avLst/>
          </a:prstGeom>
        </p:spPr>
      </p:pic>
      <p:sp>
        <p:nvSpPr>
          <p:cNvPr id="11" name="Google Shape;280;p14">
            <a:extLst>
              <a:ext uri="{FF2B5EF4-FFF2-40B4-BE49-F238E27FC236}">
                <a16:creationId xmlns:a16="http://schemas.microsoft.com/office/drawing/2014/main" id="{EEF49184-34E4-9907-F968-21F29B9721AC}"/>
              </a:ext>
            </a:extLst>
          </p:cNvPr>
          <p:cNvSpPr txBox="1"/>
          <p:nvPr/>
        </p:nvSpPr>
        <p:spPr>
          <a:xfrm>
            <a:off x="3550262" y="5887144"/>
            <a:ext cx="535790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Plotando gráfico de linha para análise temporal do histórico dos dados da China.</a:t>
            </a:r>
          </a:p>
        </p:txBody>
      </p:sp>
    </p:spTree>
    <p:extLst>
      <p:ext uri="{BB962C8B-B14F-4D97-AF65-F5344CB8AC3E}">
        <p14:creationId xmlns:p14="http://schemas.microsoft.com/office/powerpoint/2010/main" val="4004538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sp>
        <p:nvSpPr>
          <p:cNvPr id="9" name="Google Shape;280;p14">
            <a:extLst>
              <a:ext uri="{FF2B5EF4-FFF2-40B4-BE49-F238E27FC236}">
                <a16:creationId xmlns:a16="http://schemas.microsoft.com/office/drawing/2014/main" id="{5F01BC57-AE77-E812-7803-27C44D42A21C}"/>
              </a:ext>
            </a:extLst>
          </p:cNvPr>
          <p:cNvSpPr txBox="1"/>
          <p:nvPr/>
        </p:nvSpPr>
        <p:spPr>
          <a:xfrm>
            <a:off x="3550263" y="2606526"/>
            <a:ext cx="535790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Plotando gráfico de linha para análise temporal do histórico dos dados do Reino Unido.</a:t>
            </a:r>
          </a:p>
        </p:txBody>
      </p:sp>
      <p:pic>
        <p:nvPicPr>
          <p:cNvPr id="4" name="Imagem 3">
            <a:extLst>
              <a:ext uri="{FF2B5EF4-FFF2-40B4-BE49-F238E27FC236}">
                <a16:creationId xmlns:a16="http://schemas.microsoft.com/office/drawing/2014/main" id="{1D6D0E4E-8EF9-376D-27C6-3F19405681F6}"/>
              </a:ext>
            </a:extLst>
          </p:cNvPr>
          <p:cNvPicPr>
            <a:picLocks noChangeAspect="1"/>
          </p:cNvPicPr>
          <p:nvPr/>
        </p:nvPicPr>
        <p:blipFill>
          <a:blip r:embed="rId6"/>
          <a:stretch>
            <a:fillRect/>
          </a:stretch>
        </p:blipFill>
        <p:spPr>
          <a:xfrm>
            <a:off x="198393" y="1634717"/>
            <a:ext cx="11688806" cy="800212"/>
          </a:xfrm>
          <a:prstGeom prst="rect">
            <a:avLst/>
          </a:prstGeom>
        </p:spPr>
      </p:pic>
      <p:pic>
        <p:nvPicPr>
          <p:cNvPr id="12" name="Imagem 11">
            <a:extLst>
              <a:ext uri="{FF2B5EF4-FFF2-40B4-BE49-F238E27FC236}">
                <a16:creationId xmlns:a16="http://schemas.microsoft.com/office/drawing/2014/main" id="{1EFDB0FB-F066-292F-B963-61DFCB814C81}"/>
              </a:ext>
            </a:extLst>
          </p:cNvPr>
          <p:cNvPicPr>
            <a:picLocks noChangeAspect="1"/>
          </p:cNvPicPr>
          <p:nvPr/>
        </p:nvPicPr>
        <p:blipFill>
          <a:blip r:embed="rId7"/>
          <a:stretch>
            <a:fillRect/>
          </a:stretch>
        </p:blipFill>
        <p:spPr>
          <a:xfrm>
            <a:off x="310851" y="3854204"/>
            <a:ext cx="11679280" cy="847843"/>
          </a:xfrm>
          <a:prstGeom prst="rect">
            <a:avLst/>
          </a:prstGeom>
        </p:spPr>
      </p:pic>
      <p:sp>
        <p:nvSpPr>
          <p:cNvPr id="13" name="Google Shape;280;p14">
            <a:extLst>
              <a:ext uri="{FF2B5EF4-FFF2-40B4-BE49-F238E27FC236}">
                <a16:creationId xmlns:a16="http://schemas.microsoft.com/office/drawing/2014/main" id="{427F59BC-1A96-CDC7-50C3-39A04028E487}"/>
              </a:ext>
            </a:extLst>
          </p:cNvPr>
          <p:cNvSpPr txBox="1"/>
          <p:nvPr/>
        </p:nvSpPr>
        <p:spPr>
          <a:xfrm>
            <a:off x="3471537" y="5098860"/>
            <a:ext cx="535790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Plotando gráfico de linha para análise temporal do histórico dos dados do Reino Unido.</a:t>
            </a:r>
          </a:p>
        </p:txBody>
      </p:sp>
    </p:spTree>
    <p:extLst>
      <p:ext uri="{BB962C8B-B14F-4D97-AF65-F5344CB8AC3E}">
        <p14:creationId xmlns:p14="http://schemas.microsoft.com/office/powerpoint/2010/main" val="342489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1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86" name="Google Shape;286;p15"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287" name="Google Shape;287;p15"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288" name="Google Shape;288;p15"/>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dirty="0">
                <a:solidFill>
                  <a:srgbClr val="222A35"/>
                </a:solidFill>
                <a:latin typeface="Calibri"/>
                <a:ea typeface="Calibri"/>
                <a:cs typeface="Calibri"/>
                <a:sym typeface="Calibri"/>
              </a:rPr>
              <a:t>3 - </a:t>
            </a:r>
            <a:r>
              <a:rPr lang="en-US" sz="4400" b="1" i="0" u="none" strike="noStrike" cap="none" dirty="0" err="1">
                <a:solidFill>
                  <a:srgbClr val="222A35"/>
                </a:solidFill>
                <a:latin typeface="Calibri"/>
                <a:ea typeface="Calibri"/>
                <a:cs typeface="Calibri"/>
                <a:sym typeface="Calibri"/>
              </a:rPr>
              <a:t>Análise</a:t>
            </a:r>
            <a:r>
              <a:rPr lang="en-US" sz="4400" b="1" i="0" u="none" strike="noStrike" cap="none" dirty="0">
                <a:solidFill>
                  <a:srgbClr val="222A35"/>
                </a:solidFill>
                <a:latin typeface="Calibri"/>
                <a:ea typeface="Calibri"/>
                <a:cs typeface="Calibri"/>
                <a:sym typeface="Calibri"/>
              </a:rPr>
              <a:t> </a:t>
            </a:r>
            <a:r>
              <a:rPr lang="en-US" sz="4400" b="1" i="0" u="none" strike="noStrike" cap="none" dirty="0" err="1">
                <a:solidFill>
                  <a:srgbClr val="222A35"/>
                </a:solidFill>
                <a:latin typeface="Calibri"/>
                <a:ea typeface="Calibri"/>
                <a:cs typeface="Calibri"/>
                <a:sym typeface="Calibri"/>
              </a:rPr>
              <a:t>exploratória</a:t>
            </a:r>
            <a:endParaRPr sz="4400" b="1" i="0" u="none" strike="noStrike" cap="none" dirty="0">
              <a:solidFill>
                <a:srgbClr val="222A35"/>
              </a:solidFill>
              <a:latin typeface="Calibri"/>
              <a:ea typeface="Calibri"/>
              <a:cs typeface="Calibri"/>
              <a:sym typeface="Calibri"/>
            </a:endParaRPr>
          </a:p>
        </p:txBody>
      </p:sp>
      <p:sp>
        <p:nvSpPr>
          <p:cNvPr id="289" name="Google Shape;289;p15"/>
          <p:cNvSpPr txBox="1"/>
          <p:nvPr/>
        </p:nvSpPr>
        <p:spPr>
          <a:xfrm>
            <a:off x="1270329" y="1550929"/>
            <a:ext cx="9093000" cy="14775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Usando</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lista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extraída</a:t>
            </a:r>
            <a:r>
              <a:rPr lang="en-US" sz="1800" b="0" i="0" u="none" strike="noStrike" cap="none" dirty="0">
                <a:solidFill>
                  <a:srgbClr val="323F4F"/>
                </a:solidFill>
                <a:latin typeface="Calibri"/>
                <a:ea typeface="Calibri"/>
                <a:cs typeface="Calibri"/>
                <a:sym typeface="Calibri"/>
              </a:rPr>
              <a:t> do site: </a:t>
            </a:r>
            <a:r>
              <a:rPr lang="en-US" sz="1800" b="0" i="0" u="sng" strike="noStrike" cap="none" dirty="0">
                <a:solidFill>
                  <a:srgbClr val="323F4F"/>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http://vitibrasil.cnpuv.embrapa.br/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em</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relação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aos</a:t>
            </a:r>
            <a:r>
              <a:rPr lang="en-US" sz="1800" b="0" i="0" u="none" strike="noStrike" cap="none" dirty="0">
                <a:solidFill>
                  <a:srgbClr val="323F4F"/>
                </a:solidFill>
                <a:latin typeface="Calibri"/>
                <a:ea typeface="Calibri"/>
                <a:cs typeface="Calibri"/>
                <a:sym typeface="Calibri"/>
              </a:rPr>
              <a:t> vinhos </a:t>
            </a:r>
            <a:r>
              <a:rPr lang="en-US" sz="1800" b="0" i="0" u="none" strike="noStrike" cap="none" dirty="0" err="1">
                <a:solidFill>
                  <a:srgbClr val="323F4F"/>
                </a:solidFill>
                <a:latin typeface="Calibri"/>
                <a:ea typeface="Calibri"/>
                <a:cs typeface="Calibri"/>
                <a:sym typeface="Calibri"/>
              </a:rPr>
              <a:t>nacionais</a:t>
            </a:r>
            <a:r>
              <a:rPr lang="en-US" sz="1800" b="0" i="0" u="none" strike="noStrike" cap="none" dirty="0">
                <a:solidFill>
                  <a:srgbClr val="323F4F"/>
                </a:solidFill>
                <a:latin typeface="Calibri"/>
                <a:ea typeface="Calibri"/>
                <a:cs typeface="Calibri"/>
                <a:sym typeface="Calibri"/>
              </a:rPr>
              <a:t>, o brasil </a:t>
            </a:r>
            <a:r>
              <a:rPr lang="en-US" sz="1800" b="0" i="0" u="none" strike="noStrike" cap="none" dirty="0" err="1">
                <a:solidFill>
                  <a:srgbClr val="323F4F"/>
                </a:solidFill>
                <a:latin typeface="Calibri"/>
                <a:ea typeface="Calibri"/>
                <a:cs typeface="Calibri"/>
                <a:sym typeface="Calibri"/>
              </a:rPr>
              <a:t>como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país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exportador</a:t>
            </a:r>
            <a:r>
              <a:rPr lang="en-US" sz="1800" b="0" i="0" u="none" strike="noStrike" cap="none" dirty="0">
                <a:solidFill>
                  <a:srgbClr val="323F4F"/>
                </a:solidFill>
                <a:latin typeface="Calibri"/>
                <a:ea typeface="Calibri"/>
                <a:cs typeface="Calibri"/>
                <a:sym typeface="Calibri"/>
              </a:rPr>
              <a:t> de vinho, </a:t>
            </a:r>
            <a:r>
              <a:rPr lang="en-US" sz="1800" b="0" i="0" u="none" strike="noStrike" cap="none" dirty="0" err="1">
                <a:solidFill>
                  <a:srgbClr val="323F4F"/>
                </a:solidFill>
                <a:latin typeface="Calibri"/>
                <a:ea typeface="Calibri"/>
                <a:cs typeface="Calibri"/>
                <a:sym typeface="Calibri"/>
              </a:rPr>
              <a:t>podemos</a:t>
            </a:r>
            <a:r>
              <a:rPr lang="en-US" sz="1800" b="0" i="0" u="none" strike="noStrike" cap="none"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in</a:t>
            </a:r>
            <a:r>
              <a:rPr lang="en-US" sz="1800" b="0" i="0" u="none" strike="noStrike" cap="none" dirty="0" err="1">
                <a:solidFill>
                  <a:srgbClr val="323F4F"/>
                </a:solidFill>
                <a:latin typeface="Calibri"/>
                <a:ea typeface="Calibri"/>
                <a:cs typeface="Calibri"/>
                <a:sym typeface="Calibri"/>
              </a:rPr>
              <a:t>ferir</a:t>
            </a:r>
            <a:r>
              <a:rPr lang="en-US" sz="1800" b="0" i="0" u="none" strike="noStrike" cap="none" dirty="0">
                <a:solidFill>
                  <a:srgbClr val="323F4F"/>
                </a:solidFill>
                <a:latin typeface="Calibri"/>
                <a:ea typeface="Calibri"/>
                <a:cs typeface="Calibri"/>
                <a:sym typeface="Calibri"/>
              </a:rPr>
              <a:t> que a </a:t>
            </a:r>
            <a:r>
              <a:rPr lang="en-US" sz="1800" b="0" i="0" u="none" strike="noStrike" cap="none" dirty="0" err="1">
                <a:solidFill>
                  <a:srgbClr val="323F4F"/>
                </a:solidFill>
                <a:latin typeface="Calibri"/>
                <a:ea typeface="Calibri"/>
                <a:cs typeface="Calibri"/>
                <a:sym typeface="Calibri"/>
              </a:rPr>
              <a:t>partir</a:t>
            </a:r>
            <a:r>
              <a:rPr lang="en-US" sz="1800" b="0" i="0" u="none" strike="noStrike" cap="none" dirty="0">
                <a:solidFill>
                  <a:srgbClr val="323F4F"/>
                </a:solidFill>
                <a:latin typeface="Calibri"/>
                <a:ea typeface="Calibri"/>
                <a:cs typeface="Calibri"/>
                <a:sym typeface="Calibri"/>
              </a:rPr>
              <a:t> do </a:t>
            </a:r>
            <a:r>
              <a:rPr lang="en-US" sz="1800" b="0" i="0" u="none" strike="noStrike" cap="none" dirty="0" err="1">
                <a:solidFill>
                  <a:srgbClr val="323F4F"/>
                </a:solidFill>
                <a:latin typeface="Calibri"/>
                <a:ea typeface="Calibri"/>
                <a:cs typeface="Calibri"/>
                <a:sym typeface="Calibri"/>
              </a:rPr>
              <a:t>somatório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os</a:t>
            </a:r>
            <a:r>
              <a:rPr lang="en-US" sz="1800" b="0" i="0" u="none" strike="noStrike" cap="none" dirty="0">
                <a:solidFill>
                  <a:srgbClr val="323F4F"/>
                </a:solidFill>
                <a:latin typeface="Calibri"/>
                <a:ea typeface="Calibri"/>
                <a:cs typeface="Calibri"/>
                <a:sym typeface="Calibri"/>
              </a:rPr>
              <a:t> 10(</a:t>
            </a:r>
            <a:r>
              <a:rPr lang="en-US" sz="1800" b="0" i="0" u="none" strike="noStrike" cap="none" dirty="0" err="1">
                <a:solidFill>
                  <a:srgbClr val="323F4F"/>
                </a:solidFill>
                <a:latin typeface="Calibri"/>
                <a:ea typeface="Calibri"/>
                <a:cs typeface="Calibri"/>
                <a:sym typeface="Calibri"/>
              </a:rPr>
              <a:t>dez</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países</a:t>
            </a:r>
            <a:r>
              <a:rPr lang="en-US" sz="1800" b="0" i="0" u="none" strike="noStrike" cap="none" dirty="0">
                <a:solidFill>
                  <a:srgbClr val="323F4F"/>
                </a:solidFill>
                <a:latin typeface="Calibri"/>
                <a:ea typeface="Calibri"/>
                <a:cs typeface="Calibri"/>
                <a:sym typeface="Calibri"/>
              </a:rPr>
              <a:t> com </a:t>
            </a:r>
            <a:r>
              <a:rPr lang="en-US" sz="1800" b="0" i="0" u="none" strike="noStrike" cap="none" dirty="0" err="1">
                <a:solidFill>
                  <a:srgbClr val="323F4F"/>
                </a:solidFill>
                <a:latin typeface="Calibri"/>
                <a:ea typeface="Calibri"/>
                <a:cs typeface="Calibri"/>
                <a:sym typeface="Calibri"/>
              </a:rPr>
              <a:t>maior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acúmulo</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err="1">
                <a:solidFill>
                  <a:srgbClr val="323F4F"/>
                </a:solidFill>
                <a:latin typeface="Calibri"/>
                <a:ea typeface="Calibri"/>
                <a:cs typeface="Calibri"/>
                <a:sym typeface="Calibri"/>
              </a:rPr>
              <a:t>valores</a:t>
            </a:r>
            <a:r>
              <a:rPr lang="en-US" sz="1800" b="0" i="0" u="none" strike="noStrike" cap="none" dirty="0">
                <a:solidFill>
                  <a:srgbClr val="323F4F"/>
                </a:solidFill>
                <a:latin typeface="Calibri"/>
                <a:ea typeface="Calibri"/>
                <a:cs typeface="Calibri"/>
                <a:sym typeface="Calibri"/>
              </a:rPr>
              <a:t> (U$S) e </a:t>
            </a:r>
            <a:r>
              <a:rPr lang="en-US" sz="1800" b="0" i="0" u="none" strike="noStrike" cap="none" dirty="0" err="1">
                <a:solidFill>
                  <a:srgbClr val="323F4F"/>
                </a:solidFill>
                <a:latin typeface="Calibri"/>
                <a:ea typeface="Calibri"/>
                <a:cs typeface="Calibri"/>
                <a:sym typeface="Calibri"/>
              </a:rPr>
              <a:t>quantidade</a:t>
            </a:r>
            <a:r>
              <a:rPr lang="en-US" sz="1800" b="0" i="0" u="none" strike="noStrike" cap="none" dirty="0">
                <a:solidFill>
                  <a:srgbClr val="323F4F"/>
                </a:solidFill>
                <a:latin typeface="Calibri"/>
                <a:ea typeface="Calibri"/>
                <a:cs typeface="Calibri"/>
                <a:sym typeface="Calibri"/>
              </a:rPr>
              <a:t> (L) </a:t>
            </a:r>
            <a:r>
              <a:rPr lang="en-US" sz="1800" b="0" i="0" u="none" strike="noStrike" cap="none" dirty="0" err="1">
                <a:solidFill>
                  <a:srgbClr val="323F4F"/>
                </a:solidFill>
                <a:latin typeface="Calibri"/>
                <a:ea typeface="Calibri"/>
                <a:cs typeface="Calibri"/>
                <a:sym typeface="Calibri"/>
              </a:rPr>
              <a:t>nas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transações</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err="1">
                <a:solidFill>
                  <a:srgbClr val="323F4F"/>
                </a:solidFill>
                <a:latin typeface="Calibri"/>
                <a:ea typeface="Calibri"/>
                <a:cs typeface="Calibri"/>
                <a:sym typeface="Calibri"/>
              </a:rPr>
              <a:t>exportação</a:t>
            </a:r>
            <a:r>
              <a:rPr lang="en-US" sz="1800" b="0" i="0" u="none" strike="noStrike" cap="none" dirty="0">
                <a:solidFill>
                  <a:srgbClr val="323F4F"/>
                </a:solidFill>
                <a:latin typeface="Calibri"/>
                <a:ea typeface="Calibri"/>
                <a:cs typeface="Calibri"/>
                <a:sym typeface="Calibri"/>
              </a:rPr>
              <a:t> de vinho do </a:t>
            </a:r>
            <a:r>
              <a:rPr lang="en-US" sz="1800" b="0" i="0" u="none" strike="noStrike" cap="none" dirty="0" err="1">
                <a:solidFill>
                  <a:srgbClr val="323F4F"/>
                </a:solidFill>
                <a:latin typeface="Calibri"/>
                <a:ea typeface="Calibri"/>
                <a:cs typeface="Calibri"/>
                <a:sym typeface="Calibri"/>
              </a:rPr>
              <a:t>Brasil</a:t>
            </a:r>
            <a:r>
              <a:rPr lang="en-US" sz="1800" b="0" i="0" u="none" strike="noStrike" cap="none" dirty="0">
                <a:solidFill>
                  <a:srgbClr val="323F4F"/>
                </a:solidFill>
                <a:latin typeface="Calibri"/>
                <a:ea typeface="Calibri"/>
                <a:cs typeface="Calibri"/>
                <a:sym typeface="Calibri"/>
              </a:rPr>
              <a:t>, no </a:t>
            </a:r>
            <a:r>
              <a:rPr lang="en-US" sz="1800" b="0" i="0" u="none" strike="noStrike" cap="none" dirty="0" err="1">
                <a:solidFill>
                  <a:srgbClr val="323F4F"/>
                </a:solidFill>
                <a:latin typeface="Calibri"/>
                <a:ea typeface="Calibri"/>
                <a:cs typeface="Calibri"/>
                <a:sym typeface="Calibri"/>
              </a:rPr>
              <a:t>período</a:t>
            </a:r>
            <a:r>
              <a:rPr lang="en-US" sz="1800" b="0" i="0" u="none" strike="noStrike" cap="none" dirty="0">
                <a:solidFill>
                  <a:srgbClr val="323F4F"/>
                </a:solidFill>
                <a:latin typeface="Calibri"/>
                <a:ea typeface="Calibri"/>
                <a:cs typeface="Calibri"/>
                <a:sym typeface="Calibri"/>
              </a:rPr>
              <a:t> de 2007 a 2021, </a:t>
            </a:r>
            <a:r>
              <a:rPr lang="en-US" sz="1800" b="0" i="0" u="none" strike="noStrike" cap="none" dirty="0" err="1">
                <a:solidFill>
                  <a:srgbClr val="323F4F"/>
                </a:solidFill>
                <a:latin typeface="Calibri"/>
                <a:ea typeface="Calibri"/>
                <a:cs typeface="Calibri"/>
                <a:sym typeface="Calibri"/>
              </a:rPr>
              <a:t>foram</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Paraguai</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Rússia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Estados</a:t>
            </a:r>
            <a:r>
              <a:rPr lang="en-US" sz="1800" b="0" i="0" u="none" strike="noStrike" cap="none" dirty="0">
                <a:solidFill>
                  <a:srgbClr val="323F4F"/>
                </a:solidFill>
                <a:latin typeface="Calibri"/>
                <a:ea typeface="Calibri"/>
                <a:cs typeface="Calibri"/>
                <a:sym typeface="Calibri"/>
              </a:rPr>
              <a:t> Unidos, </a:t>
            </a:r>
            <a:r>
              <a:rPr lang="en-US" sz="1800" b="0" i="0" u="none" strike="noStrike" cap="none" dirty="0" err="1">
                <a:solidFill>
                  <a:srgbClr val="323F4F"/>
                </a:solidFill>
                <a:latin typeface="Calibri"/>
                <a:ea typeface="Calibri"/>
                <a:cs typeface="Calibri"/>
                <a:sym typeface="Calibri"/>
              </a:rPr>
              <a:t>Reino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Unido</a:t>
            </a:r>
            <a:r>
              <a:rPr lang="en-US" sz="1800" b="0" i="0" u="none" strike="noStrike" cap="none" dirty="0">
                <a:solidFill>
                  <a:srgbClr val="323F4F"/>
                </a:solidFill>
                <a:latin typeface="Calibri"/>
                <a:ea typeface="Calibri"/>
                <a:cs typeface="Calibri"/>
                <a:sym typeface="Calibri"/>
              </a:rPr>
              <a:t>, China, </a:t>
            </a:r>
            <a:r>
              <a:rPr lang="en-US" sz="1800" b="0" i="0" u="none" strike="noStrike" cap="none" dirty="0" err="1">
                <a:solidFill>
                  <a:srgbClr val="323F4F"/>
                </a:solidFill>
                <a:latin typeface="Calibri"/>
                <a:ea typeface="Calibri"/>
                <a:cs typeface="Calibri"/>
                <a:sym typeface="Calibri"/>
              </a:rPr>
              <a:t>Países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Baixos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Espanha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Alemanha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Japão</a:t>
            </a:r>
            <a:r>
              <a:rPr lang="en-US" sz="1800" b="0" i="0" u="none" strike="noStrike" cap="none" dirty="0">
                <a:solidFill>
                  <a:srgbClr val="323F4F"/>
                </a:solidFill>
                <a:latin typeface="Calibri"/>
                <a:ea typeface="Calibri"/>
                <a:cs typeface="Calibri"/>
                <a:sym typeface="Calibri"/>
              </a:rPr>
              <a:t> e Haiti.</a:t>
            </a:r>
            <a:endParaRPr sz="1400" b="0" i="0" u="none" strike="noStrike" cap="none" dirty="0">
              <a:solidFill>
                <a:srgbClr val="000000"/>
              </a:solidFill>
              <a:latin typeface="Arial"/>
              <a:ea typeface="Arial"/>
              <a:cs typeface="Arial"/>
              <a:sym typeface="Arial"/>
            </a:endParaRPr>
          </a:p>
        </p:txBody>
      </p:sp>
      <p:grpSp>
        <p:nvGrpSpPr>
          <p:cNvPr id="290" name="Google Shape;290;p15"/>
          <p:cNvGrpSpPr/>
          <p:nvPr/>
        </p:nvGrpSpPr>
        <p:grpSpPr>
          <a:xfrm>
            <a:off x="385373" y="3440486"/>
            <a:ext cx="11687683" cy="3158402"/>
            <a:chOff x="193344" y="2757055"/>
            <a:chExt cx="11687683" cy="3158402"/>
          </a:xfrm>
        </p:grpSpPr>
        <p:pic>
          <p:nvPicPr>
            <p:cNvPr id="291" name="Google Shape;291;p15" descr="Uma imagem contendo Interface gráfica do usuário&#10;&#10;Descrição gerada automaticamente"/>
            <p:cNvPicPr preferRelativeResize="0"/>
            <p:nvPr/>
          </p:nvPicPr>
          <p:blipFill rotWithShape="1">
            <a:blip r:embed="rId6">
              <a:alphaModFix/>
            </a:blip>
            <a:srcRect/>
            <a:stretch/>
          </p:blipFill>
          <p:spPr>
            <a:xfrm>
              <a:off x="193344" y="2757055"/>
              <a:ext cx="6070149" cy="3158402"/>
            </a:xfrm>
            <a:prstGeom prst="rect">
              <a:avLst/>
            </a:prstGeom>
            <a:noFill/>
            <a:ln>
              <a:noFill/>
            </a:ln>
          </p:spPr>
        </p:pic>
        <p:pic>
          <p:nvPicPr>
            <p:cNvPr id="292" name="Google Shape;292;p15" descr="Gráfico, Teams&#10;&#10;Descrição gerada automaticamente"/>
            <p:cNvPicPr preferRelativeResize="0"/>
            <p:nvPr/>
          </p:nvPicPr>
          <p:blipFill rotWithShape="1">
            <a:blip r:embed="rId7">
              <a:alphaModFix/>
            </a:blip>
            <a:srcRect/>
            <a:stretch/>
          </p:blipFill>
          <p:spPr>
            <a:xfrm>
              <a:off x="5810880" y="2757055"/>
              <a:ext cx="6070147" cy="3158402"/>
            </a:xfrm>
            <a:prstGeom prst="rect">
              <a:avLst/>
            </a:prstGeom>
            <a:noFill/>
            <a:ln>
              <a:noFill/>
            </a:ln>
          </p:spPr>
        </p:pic>
        <p:sp>
          <p:nvSpPr>
            <p:cNvPr id="293" name="Google Shape;293;p15"/>
            <p:cNvSpPr/>
            <p:nvPr/>
          </p:nvSpPr>
          <p:spPr>
            <a:xfrm>
              <a:off x="718734" y="3338946"/>
              <a:ext cx="1539554" cy="2092035"/>
            </a:xfrm>
            <a:prstGeom prst="rect">
              <a:avLst/>
            </a:prstGeom>
            <a:noFill/>
            <a:ln w="28575" cap="flat" cmpd="sng">
              <a:solidFill>
                <a:srgbClr val="7F6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4" name="Google Shape;294;p15"/>
            <p:cNvSpPr/>
            <p:nvPr/>
          </p:nvSpPr>
          <p:spPr>
            <a:xfrm>
              <a:off x="6315969" y="3429000"/>
              <a:ext cx="1516793" cy="1988121"/>
            </a:xfrm>
            <a:prstGeom prst="rect">
              <a:avLst/>
            </a:prstGeom>
            <a:noFill/>
            <a:ln w="28575" cap="flat" cmpd="sng">
              <a:solidFill>
                <a:srgbClr val="7F6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95" name="Google Shape;295;p15"/>
            <p:cNvCxnSpPr/>
            <p:nvPr/>
          </p:nvCxnSpPr>
          <p:spPr>
            <a:xfrm rot="10800000" flipH="1">
              <a:off x="2258288" y="3657600"/>
              <a:ext cx="1348512" cy="368300"/>
            </a:xfrm>
            <a:prstGeom prst="bentConnector3">
              <a:avLst>
                <a:gd name="adj1" fmla="val 35760"/>
              </a:avLst>
            </a:prstGeom>
            <a:noFill/>
            <a:ln w="9525" cap="flat" cmpd="sng">
              <a:solidFill>
                <a:srgbClr val="7F6000"/>
              </a:solidFill>
              <a:prstDash val="solid"/>
              <a:miter lim="800000"/>
              <a:headEnd type="none" w="sm" len="sm"/>
              <a:tailEnd type="triangle" w="med" len="med"/>
            </a:ln>
          </p:spPr>
        </p:cxnSp>
        <p:sp>
          <p:nvSpPr>
            <p:cNvPr id="296" name="Google Shape;296;p15"/>
            <p:cNvSpPr txBox="1"/>
            <p:nvPr/>
          </p:nvSpPr>
          <p:spPr>
            <a:xfrm>
              <a:off x="3578945" y="3520202"/>
              <a:ext cx="134851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7F6000"/>
                  </a:solidFill>
                  <a:latin typeface="Calibri"/>
                  <a:ea typeface="Calibri"/>
                  <a:cs typeface="Calibri"/>
                  <a:sym typeface="Calibri"/>
                </a:rPr>
                <a:t>3 maiores países</a:t>
              </a:r>
              <a:endParaRPr sz="1400" b="0" i="0" u="none" strike="noStrike" cap="none">
                <a:solidFill>
                  <a:srgbClr val="000000"/>
                </a:solidFill>
                <a:latin typeface="Arial"/>
                <a:ea typeface="Arial"/>
                <a:cs typeface="Arial"/>
                <a:sym typeface="Arial"/>
              </a:endParaRPr>
            </a:p>
          </p:txBody>
        </p:sp>
      </p:grpSp>
      <p:sp>
        <p:nvSpPr>
          <p:cNvPr id="297" name="Google Shape;297;p15"/>
          <p:cNvSpPr txBox="1"/>
          <p:nvPr/>
        </p:nvSpPr>
        <p:spPr>
          <a:xfrm>
            <a:off x="1093598" y="1046514"/>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C55A11"/>
                </a:solidFill>
                <a:latin typeface="Calibri"/>
                <a:ea typeface="Calibri"/>
                <a:cs typeface="Calibri"/>
                <a:sym typeface="Calibri"/>
              </a:rPr>
              <a:t>Análise de dados da exportação brasileira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sp>
        <p:nvSpPr>
          <p:cNvPr id="109" name="Google Shape;109;p3"/>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 name="Google Shape;110;p3"/>
          <p:cNvSpPr/>
          <p:nvPr/>
        </p:nvSpPr>
        <p:spPr>
          <a:xfrm>
            <a:off x="6513788" y="365125"/>
            <a:ext cx="4840010" cy="1807305"/>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833C0B"/>
                </a:solidFill>
                <a:latin typeface="Calibri"/>
                <a:ea typeface="Calibri"/>
                <a:cs typeface="Calibri"/>
                <a:sym typeface="Calibri"/>
              </a:rPr>
              <a:t>1 - Introdução</a:t>
            </a:r>
            <a:endParaRPr sz="4400" b="1" i="0" u="none" strike="noStrike" cap="none">
              <a:solidFill>
                <a:srgbClr val="833C0B"/>
              </a:solidFill>
              <a:latin typeface="Calibri"/>
              <a:ea typeface="Calibri"/>
              <a:cs typeface="Calibri"/>
              <a:sym typeface="Calibri"/>
            </a:endParaRPr>
          </a:p>
        </p:txBody>
      </p:sp>
      <p:pic>
        <p:nvPicPr>
          <p:cNvPr id="111" name="Google Shape;111;p3" descr="Recipiente de vidro em cima de uma mesa com taças de vinho&#10;&#10;Descrição gerada automaticamente"/>
          <p:cNvPicPr preferRelativeResize="0"/>
          <p:nvPr/>
        </p:nvPicPr>
        <p:blipFill rotWithShape="1">
          <a:blip r:embed="rId3">
            <a:alphaModFix/>
          </a:blip>
          <a:srcRect l="14814" r="25651" b="-1"/>
          <a:stretch/>
        </p:blipFill>
        <p:spPr>
          <a:xfrm>
            <a:off x="20" y="10"/>
            <a:ext cx="6116549" cy="6857990"/>
          </a:xfrm>
          <a:custGeom>
            <a:avLst/>
            <a:gdLst/>
            <a:ahLst/>
            <a:cxnLst/>
            <a:rect l="l" t="t" r="r" b="b"/>
            <a:pathLst>
              <a:path w="6116569" h="6879321" extrusionOk="0">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ln>
            <a:noFill/>
          </a:ln>
        </p:spPr>
      </p:pic>
      <p:sp>
        <p:nvSpPr>
          <p:cNvPr id="112" name="Google Shape;112;p3"/>
          <p:cNvSpPr txBox="1"/>
          <p:nvPr/>
        </p:nvSpPr>
        <p:spPr>
          <a:xfrm>
            <a:off x="6116568" y="2172430"/>
            <a:ext cx="5770631" cy="4004533"/>
          </a:xfrm>
          <a:prstGeom prst="rect">
            <a:avLst/>
          </a:prstGeom>
          <a:noFill/>
          <a:ln>
            <a:noFill/>
          </a:ln>
        </p:spPr>
        <p:txBody>
          <a:bodyPr spcFirstLastPara="1" wrap="square" lIns="91425" tIns="45700" rIns="91425" bIns="45700" anchor="t" anchorCtr="0">
            <a:normAutofit/>
          </a:bodyPr>
          <a:lstStyle/>
          <a:p>
            <a:pPr marL="0" marR="0" lvl="0" indent="-101600" algn="just" rtl="0">
              <a:lnSpc>
                <a:spcPct val="90000"/>
              </a:lnSpc>
              <a:spcBef>
                <a:spcPts val="0"/>
              </a:spcBef>
              <a:spcAft>
                <a:spcPts val="0"/>
              </a:spcAft>
              <a:buClr>
                <a:srgbClr val="7F6000"/>
              </a:buClr>
              <a:buSzPts val="1600"/>
              <a:buFont typeface="Arial"/>
              <a:buChar char="•"/>
            </a:pPr>
            <a:r>
              <a:rPr lang="en-US" sz="1600" b="1" i="0" u="none" strike="noStrike" cap="none">
                <a:solidFill>
                  <a:srgbClr val="7F6000"/>
                </a:solidFill>
                <a:latin typeface="Calibri"/>
                <a:ea typeface="Calibri"/>
                <a:cs typeface="Calibri"/>
                <a:sym typeface="Calibri"/>
              </a:rPr>
              <a:t>Este trabalho demonstra uma análise realizada em um site que disponibiliza dados de exportação de vinhos para todo o mundo.</a:t>
            </a:r>
            <a:endParaRPr sz="1400" b="0" i="0" u="none" strike="noStrike" cap="none">
              <a:solidFill>
                <a:srgbClr val="000000"/>
              </a:solidFill>
              <a:latin typeface="Arial"/>
              <a:ea typeface="Arial"/>
              <a:cs typeface="Arial"/>
              <a:sym typeface="Arial"/>
            </a:endParaRPr>
          </a:p>
          <a:p>
            <a:pPr marL="0" marR="0" lvl="0" indent="0" algn="just" rtl="0">
              <a:lnSpc>
                <a:spcPct val="90000"/>
              </a:lnSpc>
              <a:spcBef>
                <a:spcPts val="600"/>
              </a:spcBef>
              <a:spcAft>
                <a:spcPts val="0"/>
              </a:spcAft>
              <a:buClr>
                <a:srgbClr val="000000"/>
              </a:buClr>
              <a:buSzPts val="1600"/>
              <a:buFont typeface="Arial"/>
              <a:buNone/>
            </a:pPr>
            <a:endParaRPr sz="1600" b="1" i="0" u="none" strike="noStrike" cap="none">
              <a:solidFill>
                <a:srgbClr val="7F6000"/>
              </a:solidFill>
              <a:latin typeface="Calibri"/>
              <a:ea typeface="Calibri"/>
              <a:cs typeface="Calibri"/>
              <a:sym typeface="Calibri"/>
            </a:endParaRPr>
          </a:p>
          <a:p>
            <a:pPr marL="0" marR="0" lvl="0" indent="-101600" algn="just" rtl="0">
              <a:lnSpc>
                <a:spcPct val="90000"/>
              </a:lnSpc>
              <a:spcBef>
                <a:spcPts val="600"/>
              </a:spcBef>
              <a:spcAft>
                <a:spcPts val="0"/>
              </a:spcAft>
              <a:buClr>
                <a:srgbClr val="7F6000"/>
              </a:buClr>
              <a:buSzPts val="1600"/>
              <a:buFont typeface="Arial"/>
              <a:buChar char="•"/>
            </a:pPr>
            <a:r>
              <a:rPr lang="en-US" sz="1600" b="1" i="0" u="none" strike="noStrike" cap="none">
                <a:solidFill>
                  <a:srgbClr val="7F6000"/>
                </a:solidFill>
                <a:latin typeface="Calibri"/>
                <a:ea typeface="Calibri"/>
                <a:cs typeface="Calibri"/>
                <a:sym typeface="Calibri"/>
              </a:rPr>
              <a:t>O objetivo principal desta análise foi atribuir o brasil como País Origem de exportação.</a:t>
            </a:r>
            <a:br>
              <a:rPr lang="en-US" sz="1600" b="1" i="0" u="none" strike="noStrike" cap="none">
                <a:solidFill>
                  <a:srgbClr val="7F6000"/>
                </a:solidFill>
                <a:latin typeface="Calibri"/>
                <a:ea typeface="Calibri"/>
                <a:cs typeface="Calibri"/>
                <a:sym typeface="Calibri"/>
              </a:rPr>
            </a:br>
            <a:r>
              <a:rPr lang="en-US" sz="1600" b="1" i="0" u="none" strike="noStrike" cap="none">
                <a:solidFill>
                  <a:srgbClr val="7F6000"/>
                </a:solidFill>
                <a:latin typeface="Calibri"/>
                <a:ea typeface="Calibri"/>
                <a:cs typeface="Calibri"/>
                <a:sym typeface="Calibri"/>
              </a:rPr>
              <a:t>Foi realizado alguns tratamentos na lista extraída, de 1KG para 1L.</a:t>
            </a:r>
            <a:endParaRPr sz="1400" b="0" i="0" u="none" strike="noStrike" cap="none">
              <a:solidFill>
                <a:srgbClr val="000000"/>
              </a:solidFill>
              <a:latin typeface="Arial"/>
              <a:ea typeface="Arial"/>
              <a:cs typeface="Arial"/>
              <a:sym typeface="Arial"/>
            </a:endParaRPr>
          </a:p>
          <a:p>
            <a:pPr marL="0" marR="0" lvl="0" indent="101600" algn="just" rtl="0">
              <a:lnSpc>
                <a:spcPct val="90000"/>
              </a:lnSpc>
              <a:spcBef>
                <a:spcPts val="600"/>
              </a:spcBef>
              <a:spcAft>
                <a:spcPts val="0"/>
              </a:spcAft>
              <a:buClr>
                <a:schemeClr val="dk1"/>
              </a:buClr>
              <a:buSzPts val="1600"/>
              <a:buFont typeface="Arial"/>
              <a:buNone/>
            </a:pPr>
            <a:endParaRPr sz="1600" b="1" i="0" u="none" strike="noStrike" cap="none">
              <a:solidFill>
                <a:srgbClr val="7F6000"/>
              </a:solidFill>
              <a:latin typeface="Calibri"/>
              <a:ea typeface="Calibri"/>
              <a:cs typeface="Calibri"/>
              <a:sym typeface="Calibri"/>
            </a:endParaRPr>
          </a:p>
          <a:p>
            <a:pPr marL="0" marR="0" lvl="0" indent="-101600" algn="just" rtl="0">
              <a:lnSpc>
                <a:spcPct val="90000"/>
              </a:lnSpc>
              <a:spcBef>
                <a:spcPts val="600"/>
              </a:spcBef>
              <a:spcAft>
                <a:spcPts val="0"/>
              </a:spcAft>
              <a:buClr>
                <a:srgbClr val="7F6000"/>
              </a:buClr>
              <a:buSzPts val="1600"/>
              <a:buFont typeface="Arial"/>
              <a:buChar char="•"/>
            </a:pPr>
            <a:r>
              <a:rPr lang="en-US" sz="1600" b="1" i="0" u="none" strike="noStrike" cap="none">
                <a:solidFill>
                  <a:srgbClr val="7F6000"/>
                </a:solidFill>
                <a:latin typeface="Calibri"/>
                <a:ea typeface="Calibri"/>
                <a:cs typeface="Calibri"/>
                <a:sym typeface="Calibri"/>
              </a:rPr>
              <a:t>Iremos abordar nos próximos slides alguns tratamentos e gráficos que podem trazer maior entendimento de como é a exportação de vinho dentro dos 15 anos com o ranking dos 10 maiores países importadores de vinho brasileiro, tanto em valor econômico quanto em quantidade em litros.</a:t>
            </a:r>
            <a:endParaRPr sz="1400" b="0" i="0" u="none" strike="noStrike" cap="none">
              <a:solidFill>
                <a:srgbClr val="000000"/>
              </a:solidFill>
              <a:latin typeface="Arial"/>
              <a:ea typeface="Arial"/>
              <a:cs typeface="Arial"/>
              <a:sym typeface="Arial"/>
            </a:endParaRPr>
          </a:p>
        </p:txBody>
      </p:sp>
      <p:pic>
        <p:nvPicPr>
          <p:cNvPr id="113" name="Google Shape;113;p3"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1"/>
        <p:cNvGrpSpPr/>
        <p:nvPr/>
      </p:nvGrpSpPr>
      <p:grpSpPr>
        <a:xfrm>
          <a:off x="0" y="0"/>
          <a:ext cx="0" cy="0"/>
          <a:chOff x="0" y="0"/>
          <a:chExt cx="0" cy="0"/>
        </a:xfrm>
      </p:grpSpPr>
      <p:sp>
        <p:nvSpPr>
          <p:cNvPr id="302" name="Google Shape;302;p16"/>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03" name="Google Shape;303;p16"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04" name="Google Shape;304;p16"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306" name="Google Shape;306;p16"/>
          <p:cNvSpPr txBox="1"/>
          <p:nvPr/>
        </p:nvSpPr>
        <p:spPr>
          <a:xfrm>
            <a:off x="1093598" y="1513113"/>
            <a:ext cx="9851400" cy="14775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Os dados nos mostra uma relevância nos valores de Paraguai e Rússia e Estados Unidos, que representam uma enorme volumetria em valor (U$S) 32MM, 25MM e 10MM respectivamente. Os dados revelam a importância desses países para a exportação de vinho do Brasil. Contudo analisando o gráfico abaixo, observamos que a Rússia deixou de consumir vinho brasileiro de 2014 até 2020, quando Paraguai cresceu o consumo e Estados Unidos esteve estável, variando pouco.</a:t>
            </a:r>
            <a:endParaRPr sz="1400" b="0" i="0" u="none" strike="noStrike" cap="none">
              <a:solidFill>
                <a:srgbClr val="000000"/>
              </a:solidFill>
              <a:latin typeface="Arial"/>
              <a:ea typeface="Arial"/>
              <a:cs typeface="Arial"/>
              <a:sym typeface="Arial"/>
            </a:endParaRPr>
          </a:p>
        </p:txBody>
      </p:sp>
      <p:sp>
        <p:nvSpPr>
          <p:cNvPr id="307" name="Google Shape;307;p16"/>
          <p:cNvSpPr txBox="1"/>
          <p:nvPr/>
        </p:nvSpPr>
        <p:spPr>
          <a:xfrm>
            <a:off x="1093598" y="1046514"/>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C55A11"/>
                </a:solidFill>
                <a:latin typeface="Calibri"/>
                <a:ea typeface="Calibri"/>
                <a:cs typeface="Calibri"/>
                <a:sym typeface="Calibri"/>
              </a:rPr>
              <a:t>Análise de dados da exportação brasileira</a:t>
            </a:r>
            <a:endParaRPr sz="1400" b="0" i="0" u="none" strike="noStrike" cap="none">
              <a:solidFill>
                <a:srgbClr val="000000"/>
              </a:solidFill>
              <a:latin typeface="Arial"/>
              <a:ea typeface="Arial"/>
              <a:cs typeface="Arial"/>
              <a:sym typeface="Arial"/>
            </a:endParaRPr>
          </a:p>
        </p:txBody>
      </p:sp>
      <p:pic>
        <p:nvPicPr>
          <p:cNvPr id="308" name="Google Shape;308;p16"/>
          <p:cNvPicPr preferRelativeResize="0"/>
          <p:nvPr/>
        </p:nvPicPr>
        <p:blipFill rotWithShape="1">
          <a:blip r:embed="rId5">
            <a:alphaModFix/>
          </a:blip>
          <a:srcRect/>
          <a:stretch/>
        </p:blipFill>
        <p:spPr>
          <a:xfrm>
            <a:off x="2134998" y="2977792"/>
            <a:ext cx="7258778" cy="3464915"/>
          </a:xfrm>
          <a:prstGeom prst="rect">
            <a:avLst/>
          </a:prstGeom>
          <a:noFill/>
          <a:ln>
            <a:noFill/>
          </a:ln>
        </p:spPr>
      </p:pic>
      <p:sp>
        <p:nvSpPr>
          <p:cNvPr id="2" name="Google Shape;288;p15">
            <a:extLst>
              <a:ext uri="{FF2B5EF4-FFF2-40B4-BE49-F238E27FC236}">
                <a16:creationId xmlns:a16="http://schemas.microsoft.com/office/drawing/2014/main" id="{427A4235-92AE-943F-BB7A-78CC3AADE00E}"/>
              </a:ext>
            </a:extLst>
          </p:cNvPr>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dirty="0">
                <a:solidFill>
                  <a:srgbClr val="222A35"/>
                </a:solidFill>
                <a:latin typeface="Calibri"/>
                <a:ea typeface="Calibri"/>
                <a:cs typeface="Calibri"/>
                <a:sym typeface="Calibri"/>
              </a:rPr>
              <a:t>3 - </a:t>
            </a:r>
            <a:r>
              <a:rPr lang="en-US" sz="4400" b="1" i="0" u="none" strike="noStrike" cap="none" dirty="0" err="1">
                <a:solidFill>
                  <a:srgbClr val="222A35"/>
                </a:solidFill>
                <a:latin typeface="Calibri"/>
                <a:ea typeface="Calibri"/>
                <a:cs typeface="Calibri"/>
                <a:sym typeface="Calibri"/>
              </a:rPr>
              <a:t>Análise</a:t>
            </a:r>
            <a:r>
              <a:rPr lang="en-US" sz="4400" b="1" i="0" u="none" strike="noStrike" cap="none" dirty="0">
                <a:solidFill>
                  <a:srgbClr val="222A35"/>
                </a:solidFill>
                <a:latin typeface="Calibri"/>
                <a:ea typeface="Calibri"/>
                <a:cs typeface="Calibri"/>
                <a:sym typeface="Calibri"/>
              </a:rPr>
              <a:t> </a:t>
            </a:r>
            <a:r>
              <a:rPr lang="en-US" sz="4400" b="1" i="0" u="none" strike="noStrike" cap="none" dirty="0" err="1">
                <a:solidFill>
                  <a:srgbClr val="222A35"/>
                </a:solidFill>
                <a:latin typeface="Calibri"/>
                <a:ea typeface="Calibri"/>
                <a:cs typeface="Calibri"/>
                <a:sym typeface="Calibri"/>
              </a:rPr>
              <a:t>exploratória</a:t>
            </a:r>
            <a:endParaRPr sz="4400" b="1" i="0" u="none" strike="noStrike" cap="none" dirty="0">
              <a:solidFill>
                <a:srgbClr val="222A35"/>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2"/>
        <p:cNvGrpSpPr/>
        <p:nvPr/>
      </p:nvGrpSpPr>
      <p:grpSpPr>
        <a:xfrm>
          <a:off x="0" y="0"/>
          <a:ext cx="0" cy="0"/>
          <a:chOff x="0" y="0"/>
          <a:chExt cx="0" cy="0"/>
        </a:xfrm>
      </p:grpSpPr>
      <p:sp>
        <p:nvSpPr>
          <p:cNvPr id="313" name="Google Shape;313;p17"/>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14" name="Google Shape;314;p17"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15" name="Google Shape;315;p17"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317" name="Google Shape;317;p17"/>
          <p:cNvSpPr txBox="1"/>
          <p:nvPr/>
        </p:nvSpPr>
        <p:spPr>
          <a:xfrm>
            <a:off x="1093598" y="1046514"/>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C55A11"/>
                </a:solidFill>
                <a:latin typeface="Calibri"/>
                <a:ea typeface="Calibri"/>
                <a:cs typeface="Calibri"/>
                <a:sym typeface="Calibri"/>
              </a:rPr>
              <a:t>Análise de dados da exportação brasileira</a:t>
            </a:r>
            <a:endParaRPr sz="1400" b="0" i="0" u="none" strike="noStrike" cap="none">
              <a:solidFill>
                <a:srgbClr val="000000"/>
              </a:solidFill>
              <a:latin typeface="Arial"/>
              <a:ea typeface="Arial"/>
              <a:cs typeface="Arial"/>
              <a:sym typeface="Arial"/>
            </a:endParaRPr>
          </a:p>
        </p:txBody>
      </p:sp>
      <p:grpSp>
        <p:nvGrpSpPr>
          <p:cNvPr id="318" name="Google Shape;318;p17"/>
          <p:cNvGrpSpPr/>
          <p:nvPr/>
        </p:nvGrpSpPr>
        <p:grpSpPr>
          <a:xfrm>
            <a:off x="2291901" y="1518929"/>
            <a:ext cx="7608197" cy="3820141"/>
            <a:chOff x="1367112" y="2379236"/>
            <a:chExt cx="7334683" cy="3734926"/>
          </a:xfrm>
        </p:grpSpPr>
        <p:pic>
          <p:nvPicPr>
            <p:cNvPr id="319" name="Google Shape;319;p17" descr="Gráfico, Gráfico de barras&#10;&#10;Descrição gerada automaticamente"/>
            <p:cNvPicPr preferRelativeResize="0"/>
            <p:nvPr/>
          </p:nvPicPr>
          <p:blipFill rotWithShape="1">
            <a:blip r:embed="rId5">
              <a:alphaModFix/>
            </a:blip>
            <a:srcRect/>
            <a:stretch/>
          </p:blipFill>
          <p:spPr>
            <a:xfrm>
              <a:off x="1367112" y="2379236"/>
              <a:ext cx="7334683" cy="3734926"/>
            </a:xfrm>
            <a:prstGeom prst="rect">
              <a:avLst/>
            </a:prstGeom>
            <a:noFill/>
            <a:ln>
              <a:noFill/>
            </a:ln>
          </p:spPr>
        </p:pic>
        <p:sp>
          <p:nvSpPr>
            <p:cNvPr id="320" name="Google Shape;320;p17"/>
            <p:cNvSpPr txBox="1"/>
            <p:nvPr/>
          </p:nvSpPr>
          <p:spPr>
            <a:xfrm>
              <a:off x="6229215" y="2507672"/>
              <a:ext cx="247258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F600FC"/>
                  </a:solidFill>
                  <a:latin typeface="Calibri"/>
                  <a:ea typeface="Calibri"/>
                  <a:cs typeface="Calibri"/>
                  <a:sym typeface="Calibri"/>
                </a:rPr>
                <a:t>Máximo Valor (U$S) 22,7MM em 2013</a:t>
              </a:r>
              <a:endParaRPr sz="1400" b="0" i="0" u="none" strike="noStrike" cap="none">
                <a:solidFill>
                  <a:srgbClr val="000000"/>
                </a:solidFill>
                <a:latin typeface="Arial"/>
                <a:ea typeface="Arial"/>
                <a:cs typeface="Arial"/>
                <a:sym typeface="Arial"/>
              </a:endParaRPr>
            </a:p>
          </p:txBody>
        </p:sp>
        <p:sp>
          <p:nvSpPr>
            <p:cNvPr id="321" name="Google Shape;321;p17"/>
            <p:cNvSpPr/>
            <p:nvPr/>
          </p:nvSpPr>
          <p:spPr>
            <a:xfrm>
              <a:off x="6226166" y="2507672"/>
              <a:ext cx="2353811" cy="261610"/>
            </a:xfrm>
            <a:prstGeom prst="rect">
              <a:avLst/>
            </a:prstGeom>
            <a:noFill/>
            <a:ln w="12700" cap="flat" cmpd="sng">
              <a:solidFill>
                <a:srgbClr val="EE08C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22" name="Google Shape;322;p17"/>
            <p:cNvCxnSpPr>
              <a:cxnSpLocks/>
            </p:cNvCxnSpPr>
            <p:nvPr/>
          </p:nvCxnSpPr>
          <p:spPr>
            <a:xfrm rot="10800000" flipV="1">
              <a:off x="4788855" y="2615012"/>
              <a:ext cx="1437314" cy="721006"/>
            </a:xfrm>
            <a:prstGeom prst="bentConnector3">
              <a:avLst>
                <a:gd name="adj1" fmla="val 50000"/>
              </a:avLst>
            </a:prstGeom>
            <a:noFill/>
            <a:ln w="9525" cap="flat" cmpd="sng">
              <a:solidFill>
                <a:srgbClr val="EE08CD"/>
              </a:solidFill>
              <a:prstDash val="dashDot"/>
              <a:miter lim="800000"/>
              <a:headEnd type="none" w="sm" len="sm"/>
              <a:tailEnd type="triangle" w="med" len="med"/>
            </a:ln>
          </p:spPr>
        </p:cxnSp>
      </p:grpSp>
      <p:sp>
        <p:nvSpPr>
          <p:cNvPr id="323" name="Google Shape;323;p17"/>
          <p:cNvSpPr txBox="1"/>
          <p:nvPr/>
        </p:nvSpPr>
        <p:spPr>
          <a:xfrm>
            <a:off x="1832918" y="5288493"/>
            <a:ext cx="9851400" cy="1200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a:solidFill>
                  <a:srgbClr val="323F4F"/>
                </a:solidFill>
                <a:latin typeface="Calibri"/>
                <a:ea typeface="Calibri"/>
                <a:cs typeface="Calibri"/>
                <a:sym typeface="Calibri"/>
              </a:rPr>
              <a:t>Outro dado </a:t>
            </a:r>
            <a:r>
              <a:rPr lang="en-US" sz="1800" b="0" i="0" u="none" strike="noStrike" cap="none" dirty="0" err="1">
                <a:solidFill>
                  <a:srgbClr val="323F4F"/>
                </a:solidFill>
                <a:latin typeface="Calibri"/>
                <a:ea typeface="Calibri"/>
                <a:cs typeface="Calibri"/>
                <a:sym typeface="Calibri"/>
              </a:rPr>
              <a:t>relevante</a:t>
            </a:r>
            <a:r>
              <a:rPr lang="en-US" sz="1800" b="0" i="0" u="none" strike="noStrike" cap="none" dirty="0">
                <a:solidFill>
                  <a:srgbClr val="323F4F"/>
                </a:solidFill>
                <a:latin typeface="Calibri"/>
                <a:ea typeface="Calibri"/>
                <a:cs typeface="Calibri"/>
                <a:sym typeface="Calibri"/>
              </a:rPr>
              <a:t> é a </a:t>
            </a:r>
            <a:r>
              <a:rPr lang="en-US" sz="1800" b="0" i="0" u="none" strike="noStrike" cap="none" dirty="0" err="1">
                <a:solidFill>
                  <a:srgbClr val="323F4F"/>
                </a:solidFill>
                <a:latin typeface="Calibri"/>
                <a:ea typeface="Calibri"/>
                <a:cs typeface="Calibri"/>
                <a:sym typeface="Calibri"/>
              </a:rPr>
              <a:t>distribuição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em</a:t>
            </a:r>
            <a:r>
              <a:rPr lang="en-US" sz="1800" b="0" i="0" u="none" strike="noStrike" cap="none" dirty="0">
                <a:solidFill>
                  <a:srgbClr val="323F4F"/>
                </a:solidFill>
                <a:latin typeface="Calibri"/>
                <a:ea typeface="Calibri"/>
                <a:cs typeface="Calibri"/>
                <a:sym typeface="Calibri"/>
              </a:rPr>
              <a:t> Valor (U$S) de vinho </a:t>
            </a:r>
            <a:r>
              <a:rPr lang="en-US" sz="1800" b="0" i="0" u="none" strike="noStrike" cap="none" dirty="0" err="1">
                <a:solidFill>
                  <a:srgbClr val="323F4F"/>
                </a:solidFill>
                <a:latin typeface="Calibri"/>
                <a:ea typeface="Calibri"/>
                <a:cs typeface="Calibri"/>
                <a:sym typeface="Calibri"/>
              </a:rPr>
              <a:t>exportado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ao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longo</a:t>
            </a:r>
            <a:r>
              <a:rPr lang="en-US" sz="1800" b="0" i="0" u="none" strike="noStrike" cap="none" dirty="0">
                <a:solidFill>
                  <a:srgbClr val="323F4F"/>
                </a:solidFill>
                <a:latin typeface="Calibri"/>
                <a:ea typeface="Calibri"/>
                <a:cs typeface="Calibri"/>
                <a:sym typeface="Calibri"/>
              </a:rPr>
              <a:t> dos 15 </a:t>
            </a:r>
            <a:r>
              <a:rPr lang="en-US" sz="1800" b="0" i="0" u="none" strike="noStrike" cap="none" dirty="0" err="1">
                <a:solidFill>
                  <a:srgbClr val="323F4F"/>
                </a:solidFill>
                <a:latin typeface="Calibri"/>
                <a:ea typeface="Calibri"/>
                <a:cs typeface="Calibri"/>
                <a:sym typeface="Calibri"/>
              </a:rPr>
              <a:t>anos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Observamos</a:t>
            </a:r>
            <a:r>
              <a:rPr lang="en-US" sz="1800" b="0" i="0" u="none" strike="noStrike" cap="none" dirty="0">
                <a:solidFill>
                  <a:srgbClr val="323F4F"/>
                </a:solidFill>
                <a:latin typeface="Calibri"/>
                <a:ea typeface="Calibri"/>
                <a:cs typeface="Calibri"/>
                <a:sym typeface="Calibri"/>
              </a:rPr>
              <a:t> que </a:t>
            </a:r>
            <a:r>
              <a:rPr lang="en-US" sz="1800" b="0" i="0" u="none" strike="noStrike" cap="none" dirty="0" err="1">
                <a:solidFill>
                  <a:srgbClr val="323F4F"/>
                </a:solidFill>
                <a:latin typeface="Calibri"/>
                <a:ea typeface="Calibri"/>
                <a:cs typeface="Calibri"/>
                <a:sym typeface="Calibri"/>
              </a:rPr>
              <a:t>há</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uma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variação</a:t>
            </a:r>
            <a:r>
              <a:rPr lang="en-US" sz="1800" b="0" i="0" u="none" strike="noStrike" cap="none" dirty="0">
                <a:solidFill>
                  <a:srgbClr val="323F4F"/>
                </a:solidFill>
                <a:latin typeface="Calibri"/>
                <a:ea typeface="Calibri"/>
                <a:cs typeface="Calibri"/>
                <a:sym typeface="Calibri"/>
              </a:rPr>
              <a:t> linear de 2017 </a:t>
            </a:r>
            <a:r>
              <a:rPr lang="en-US" sz="1800" b="0" i="0" u="none" strike="noStrike" cap="none" dirty="0" err="1">
                <a:solidFill>
                  <a:srgbClr val="323F4F"/>
                </a:solidFill>
                <a:latin typeface="Calibri"/>
                <a:ea typeface="Calibri"/>
                <a:cs typeface="Calibri"/>
                <a:sym typeface="Calibri"/>
              </a:rPr>
              <a:t>até</a:t>
            </a:r>
            <a:r>
              <a:rPr lang="en-US" sz="1800" b="0" i="0" u="none" strike="noStrike" cap="none" dirty="0">
                <a:solidFill>
                  <a:srgbClr val="323F4F"/>
                </a:solidFill>
                <a:latin typeface="Calibri"/>
                <a:ea typeface="Calibri"/>
                <a:cs typeface="Calibri"/>
                <a:sym typeface="Calibri"/>
              </a:rPr>
              <a:t> 2021, </a:t>
            </a:r>
            <a:r>
              <a:rPr lang="en-US" sz="1800" b="0" i="0" u="none" strike="noStrike" cap="none" dirty="0" err="1">
                <a:solidFill>
                  <a:srgbClr val="323F4F"/>
                </a:solidFill>
                <a:latin typeface="Calibri"/>
                <a:ea typeface="Calibri"/>
                <a:cs typeface="Calibri"/>
                <a:sym typeface="Calibri"/>
              </a:rPr>
              <a:t>porém</a:t>
            </a:r>
            <a:r>
              <a:rPr lang="en-US" sz="1800" b="0" i="0" u="none" strike="noStrike" cap="none" dirty="0">
                <a:solidFill>
                  <a:srgbClr val="323F4F"/>
                </a:solidFill>
                <a:latin typeface="Calibri"/>
                <a:ea typeface="Calibri"/>
                <a:cs typeface="Calibri"/>
                <a:sym typeface="Calibri"/>
              </a:rPr>
              <a:t> com um </a:t>
            </a:r>
            <a:r>
              <a:rPr lang="en-US" sz="1800" b="0" i="0" u="none" strike="noStrike" cap="none" dirty="0" err="1">
                <a:solidFill>
                  <a:srgbClr val="323F4F"/>
                </a:solidFill>
                <a:latin typeface="Calibri"/>
                <a:ea typeface="Calibri"/>
                <a:cs typeface="Calibri"/>
                <a:sym typeface="Calibri"/>
              </a:rPr>
              <a:t>outilier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em</a:t>
            </a:r>
            <a:r>
              <a:rPr lang="en-US" sz="1800" b="0" i="0" u="none" strike="noStrike" cap="none" dirty="0">
                <a:solidFill>
                  <a:srgbClr val="323F4F"/>
                </a:solidFill>
                <a:latin typeface="Calibri"/>
                <a:ea typeface="Calibri"/>
                <a:cs typeface="Calibri"/>
                <a:sym typeface="Calibri"/>
              </a:rPr>
              <a:t> 2013.</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Lembrando</a:t>
            </a:r>
            <a:r>
              <a:rPr lang="en-US" sz="1800" b="0" i="0" u="none" strike="noStrike" cap="none" dirty="0">
                <a:solidFill>
                  <a:srgbClr val="323F4F"/>
                </a:solidFill>
                <a:latin typeface="Calibri"/>
                <a:ea typeface="Calibri"/>
                <a:cs typeface="Calibri"/>
                <a:sym typeface="Calibri"/>
              </a:rPr>
              <a:t> que </a:t>
            </a:r>
            <a:r>
              <a:rPr lang="en-US" sz="1800" b="0" i="0" u="none" strike="noStrike" cap="none" dirty="0" err="1">
                <a:solidFill>
                  <a:srgbClr val="323F4F"/>
                </a:solidFill>
                <a:latin typeface="Calibri"/>
                <a:ea typeface="Calibri"/>
                <a:cs typeface="Calibri"/>
                <a:sym typeface="Calibri"/>
              </a:rPr>
              <a:t>houve</a:t>
            </a:r>
            <a:r>
              <a:rPr lang="en-US" sz="1800" b="0" i="0" u="none" strike="noStrike" cap="none" dirty="0">
                <a:solidFill>
                  <a:srgbClr val="323F4F"/>
                </a:solidFill>
                <a:latin typeface="Calibri"/>
                <a:ea typeface="Calibri"/>
                <a:cs typeface="Calibri"/>
                <a:sym typeface="Calibri"/>
              </a:rPr>
              <a:t> um </a:t>
            </a:r>
            <a:r>
              <a:rPr lang="en-US" sz="1800" b="0" i="0" u="none" strike="noStrike" cap="none" dirty="0" err="1">
                <a:solidFill>
                  <a:srgbClr val="323F4F"/>
                </a:solidFill>
                <a:latin typeface="Calibri"/>
                <a:ea typeface="Calibri"/>
                <a:cs typeface="Calibri"/>
                <a:sym typeface="Calibri"/>
              </a:rPr>
              <a:t>aumento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expressivo</a:t>
            </a:r>
            <a:r>
              <a:rPr lang="en-US" sz="1800" b="0" i="0" u="none" strike="noStrike" cap="none" dirty="0">
                <a:solidFill>
                  <a:srgbClr val="323F4F"/>
                </a:solidFill>
                <a:latin typeface="Calibri"/>
                <a:ea typeface="Calibri"/>
                <a:cs typeface="Calibri"/>
                <a:sym typeface="Calibri"/>
              </a:rPr>
              <a:t> no </a:t>
            </a:r>
            <a:r>
              <a:rPr lang="en-US" sz="1800" b="0" i="0" u="none" strike="noStrike" cap="none" dirty="0" err="1">
                <a:solidFill>
                  <a:srgbClr val="323F4F"/>
                </a:solidFill>
                <a:latin typeface="Calibri"/>
                <a:ea typeface="Calibri"/>
                <a:cs typeface="Calibri"/>
                <a:sym typeface="Calibri"/>
              </a:rPr>
              <a:t>gráfico</a:t>
            </a:r>
            <a:r>
              <a:rPr lang="en-US" sz="1800" b="0" i="0" u="none" strike="noStrike" cap="none" dirty="0">
                <a:solidFill>
                  <a:srgbClr val="323F4F"/>
                </a:solidFill>
                <a:latin typeface="Calibri"/>
                <a:ea typeface="Calibri"/>
                <a:cs typeface="Calibri"/>
                <a:sym typeface="Calibri"/>
              </a:rPr>
              <a:t> anterior que </a:t>
            </a:r>
            <a:r>
              <a:rPr lang="en-US" sz="1800" b="0" i="0" u="none" strike="noStrike" cap="none" dirty="0" err="1">
                <a:solidFill>
                  <a:srgbClr val="323F4F"/>
                </a:solidFill>
                <a:latin typeface="Calibri"/>
                <a:ea typeface="Calibri"/>
                <a:cs typeface="Calibri"/>
                <a:sym typeface="Calibri"/>
              </a:rPr>
              <a:t>mostra</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Rússia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como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maior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consumidora</a:t>
            </a:r>
            <a:r>
              <a:rPr lang="en-US" sz="1800" b="0" i="0" u="none" strike="noStrike" cap="none" dirty="0">
                <a:solidFill>
                  <a:srgbClr val="323F4F"/>
                </a:solidFill>
                <a:latin typeface="Calibri"/>
                <a:ea typeface="Calibri"/>
                <a:cs typeface="Calibri"/>
                <a:sym typeface="Calibri"/>
              </a:rPr>
              <a:t> de vinho </a:t>
            </a:r>
            <a:r>
              <a:rPr lang="en-US" sz="1800" b="0" i="0" u="none" strike="noStrike" cap="none" dirty="0" err="1">
                <a:solidFill>
                  <a:srgbClr val="323F4F"/>
                </a:solidFill>
                <a:latin typeface="Calibri"/>
                <a:ea typeface="Calibri"/>
                <a:cs typeface="Calibri"/>
                <a:sym typeface="Calibri"/>
              </a:rPr>
              <a:t>em</a:t>
            </a:r>
            <a:r>
              <a:rPr lang="en-US" sz="1800" b="0" i="0" u="none" strike="noStrike" cap="none" dirty="0">
                <a:solidFill>
                  <a:srgbClr val="323F4F"/>
                </a:solidFill>
                <a:latin typeface="Calibri"/>
                <a:ea typeface="Calibri"/>
                <a:cs typeface="Calibri"/>
                <a:sym typeface="Calibri"/>
              </a:rPr>
              <a:t> 2013.</a:t>
            </a:r>
            <a:endParaRPr sz="1400" b="0" i="0" u="none" strike="noStrike" cap="none" dirty="0">
              <a:solidFill>
                <a:srgbClr val="000000"/>
              </a:solidFill>
              <a:latin typeface="Arial"/>
              <a:ea typeface="Arial"/>
              <a:cs typeface="Arial"/>
              <a:sym typeface="Arial"/>
            </a:endParaRPr>
          </a:p>
        </p:txBody>
      </p:sp>
      <p:sp>
        <p:nvSpPr>
          <p:cNvPr id="3" name="Google Shape;288;p15">
            <a:extLst>
              <a:ext uri="{FF2B5EF4-FFF2-40B4-BE49-F238E27FC236}">
                <a16:creationId xmlns:a16="http://schemas.microsoft.com/office/drawing/2014/main" id="{98B25114-41A3-F57E-D91C-73B5347DE8DF}"/>
              </a:ext>
            </a:extLst>
          </p:cNvPr>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dirty="0">
                <a:solidFill>
                  <a:srgbClr val="222A35"/>
                </a:solidFill>
                <a:latin typeface="Calibri"/>
                <a:ea typeface="Calibri"/>
                <a:cs typeface="Calibri"/>
                <a:sym typeface="Calibri"/>
              </a:rPr>
              <a:t>3 - </a:t>
            </a:r>
            <a:r>
              <a:rPr lang="en-US" sz="4400" b="1" i="0" u="none" strike="noStrike" cap="none" dirty="0" err="1">
                <a:solidFill>
                  <a:srgbClr val="222A35"/>
                </a:solidFill>
                <a:latin typeface="Calibri"/>
                <a:ea typeface="Calibri"/>
                <a:cs typeface="Calibri"/>
                <a:sym typeface="Calibri"/>
              </a:rPr>
              <a:t>Análise</a:t>
            </a:r>
            <a:r>
              <a:rPr lang="en-US" sz="4400" b="1" i="0" u="none" strike="noStrike" cap="none" dirty="0">
                <a:solidFill>
                  <a:srgbClr val="222A35"/>
                </a:solidFill>
                <a:latin typeface="Calibri"/>
                <a:ea typeface="Calibri"/>
                <a:cs typeface="Calibri"/>
                <a:sym typeface="Calibri"/>
              </a:rPr>
              <a:t> </a:t>
            </a:r>
            <a:r>
              <a:rPr lang="en-US" sz="4400" b="1" i="0" u="none" strike="noStrike" cap="none" dirty="0" err="1">
                <a:solidFill>
                  <a:srgbClr val="222A35"/>
                </a:solidFill>
                <a:latin typeface="Calibri"/>
                <a:ea typeface="Calibri"/>
                <a:cs typeface="Calibri"/>
                <a:sym typeface="Calibri"/>
              </a:rPr>
              <a:t>exploratória</a:t>
            </a:r>
            <a:endParaRPr sz="4400" b="1" i="0" u="none" strike="noStrike" cap="none" dirty="0">
              <a:solidFill>
                <a:srgbClr val="222A35"/>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18"/>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9" name="Google Shape;329;p18"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30" name="Google Shape;330;p18"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333" name="Google Shape;333;p18"/>
          <p:cNvSpPr txBox="1"/>
          <p:nvPr/>
        </p:nvSpPr>
        <p:spPr>
          <a:xfrm>
            <a:off x="1093598" y="1046514"/>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C55A11"/>
                </a:solidFill>
                <a:latin typeface="Calibri"/>
                <a:ea typeface="Calibri"/>
                <a:cs typeface="Calibri"/>
                <a:sym typeface="Calibri"/>
              </a:rPr>
              <a:t>Análise de dados Global</a:t>
            </a:r>
            <a:endParaRPr sz="1400" b="0" i="0" u="none" strike="noStrike" cap="none">
              <a:solidFill>
                <a:srgbClr val="000000"/>
              </a:solidFill>
              <a:latin typeface="Arial"/>
              <a:ea typeface="Arial"/>
              <a:cs typeface="Arial"/>
              <a:sym typeface="Arial"/>
            </a:endParaRPr>
          </a:p>
        </p:txBody>
      </p:sp>
      <p:pic>
        <p:nvPicPr>
          <p:cNvPr id="4" name="Imagem 3" descr="Gráfico, Gráfico de linhas&#10;&#10;Descrição gerada automaticamente">
            <a:extLst>
              <a:ext uri="{FF2B5EF4-FFF2-40B4-BE49-F238E27FC236}">
                <a16:creationId xmlns:a16="http://schemas.microsoft.com/office/drawing/2014/main" id="{97900C7A-D857-754E-0605-0F97E79B38E8}"/>
              </a:ext>
            </a:extLst>
          </p:cNvPr>
          <p:cNvPicPr>
            <a:picLocks noChangeAspect="1"/>
          </p:cNvPicPr>
          <p:nvPr/>
        </p:nvPicPr>
        <p:blipFill>
          <a:blip r:embed="rId5"/>
          <a:stretch>
            <a:fillRect/>
          </a:stretch>
        </p:blipFill>
        <p:spPr>
          <a:xfrm>
            <a:off x="2485848" y="1493981"/>
            <a:ext cx="6953876" cy="2934715"/>
          </a:xfrm>
          <a:prstGeom prst="rect">
            <a:avLst/>
          </a:prstGeom>
        </p:spPr>
      </p:pic>
      <p:sp>
        <p:nvSpPr>
          <p:cNvPr id="5" name="Google Shape;332;p18">
            <a:extLst>
              <a:ext uri="{FF2B5EF4-FFF2-40B4-BE49-F238E27FC236}">
                <a16:creationId xmlns:a16="http://schemas.microsoft.com/office/drawing/2014/main" id="{134A938D-C277-6427-E22E-AE4C2EA07F8F}"/>
              </a:ext>
            </a:extLst>
          </p:cNvPr>
          <p:cNvSpPr txBox="1"/>
          <p:nvPr/>
        </p:nvSpPr>
        <p:spPr>
          <a:xfrm>
            <a:off x="1534370" y="4506831"/>
            <a:ext cx="9389689" cy="203128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rgbClr val="323F4F"/>
                </a:solidFill>
                <a:latin typeface="Calibri"/>
                <a:ea typeface="Calibri"/>
                <a:cs typeface="Calibri"/>
                <a:sym typeface="Calibri"/>
              </a:rPr>
              <a:t>Sob uma perspectiva geral e temporal de análise dos dados globais podemos obter informações importantes, dentre elas, observamos os pequenos movimentos de crescimento temporário atípico de produção nos anos de 2013 e 2018, contudo não refletiu nos valores de exportação, importação e nem consumo. As quantidade de exportação e importação estão apresentadas de uma forma estável, sem muitas alterações do contexto. No entanto, o consumo apresentou uma queda de aproximadamente 1,5 bilhão de litros nos anos de 2017 a 2020, retomando um pequena parte do consumo em 2021, cerca de 291,9 milhões.</a:t>
            </a:r>
            <a:endParaRPr sz="1800" b="0" i="0" u="none" strike="noStrike" cap="none" dirty="0">
              <a:solidFill>
                <a:srgbClr val="323F4F"/>
              </a:solidFill>
              <a:latin typeface="Calibri"/>
              <a:ea typeface="Calibri"/>
              <a:cs typeface="Calibri"/>
              <a:sym typeface="Calibri"/>
            </a:endParaRPr>
          </a:p>
        </p:txBody>
      </p:sp>
      <p:sp>
        <p:nvSpPr>
          <p:cNvPr id="2" name="Google Shape;288;p15">
            <a:extLst>
              <a:ext uri="{FF2B5EF4-FFF2-40B4-BE49-F238E27FC236}">
                <a16:creationId xmlns:a16="http://schemas.microsoft.com/office/drawing/2014/main" id="{5000A9D5-7185-96BB-4B05-BCD82E9E3D5A}"/>
              </a:ext>
            </a:extLst>
          </p:cNvPr>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dirty="0">
                <a:solidFill>
                  <a:srgbClr val="222A35"/>
                </a:solidFill>
                <a:latin typeface="Calibri"/>
                <a:ea typeface="Calibri"/>
                <a:cs typeface="Calibri"/>
                <a:sym typeface="Calibri"/>
              </a:rPr>
              <a:t>3 - </a:t>
            </a:r>
            <a:r>
              <a:rPr lang="en-US" sz="4400" b="1" i="0" u="none" strike="noStrike" cap="none" dirty="0" err="1">
                <a:solidFill>
                  <a:srgbClr val="222A35"/>
                </a:solidFill>
                <a:latin typeface="Calibri"/>
                <a:ea typeface="Calibri"/>
                <a:cs typeface="Calibri"/>
                <a:sym typeface="Calibri"/>
              </a:rPr>
              <a:t>Análise</a:t>
            </a:r>
            <a:r>
              <a:rPr lang="en-US" sz="4400" b="1" i="0" u="none" strike="noStrike" cap="none" dirty="0">
                <a:solidFill>
                  <a:srgbClr val="222A35"/>
                </a:solidFill>
                <a:latin typeface="Calibri"/>
                <a:ea typeface="Calibri"/>
                <a:cs typeface="Calibri"/>
                <a:sym typeface="Calibri"/>
              </a:rPr>
              <a:t> </a:t>
            </a:r>
            <a:r>
              <a:rPr lang="en-US" sz="4400" b="1" i="0" u="none" strike="noStrike" cap="none" dirty="0" err="1">
                <a:solidFill>
                  <a:srgbClr val="222A35"/>
                </a:solidFill>
                <a:latin typeface="Calibri"/>
                <a:ea typeface="Calibri"/>
                <a:cs typeface="Calibri"/>
                <a:sym typeface="Calibri"/>
              </a:rPr>
              <a:t>exploratória</a:t>
            </a:r>
            <a:endParaRPr sz="4400" b="1" i="0" u="none" strike="noStrike" cap="none" dirty="0">
              <a:solidFill>
                <a:srgbClr val="222A35"/>
              </a:solidFill>
              <a:latin typeface="Calibri"/>
              <a:ea typeface="Calibri"/>
              <a:cs typeface="Calibri"/>
              <a:sym typeface="Calibri"/>
            </a:endParaRPr>
          </a:p>
        </p:txBody>
      </p:sp>
    </p:spTree>
    <p:extLst>
      <p:ext uri="{BB962C8B-B14F-4D97-AF65-F5344CB8AC3E}">
        <p14:creationId xmlns:p14="http://schemas.microsoft.com/office/powerpoint/2010/main" val="2698425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18"/>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9" name="Google Shape;329;p18"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30" name="Google Shape;330;p18"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pic>
        <p:nvPicPr>
          <p:cNvPr id="3" name="Imagem 2" descr="Gráfico, Gráfico de linhas&#10;&#10;Descrição gerada automaticamente">
            <a:extLst>
              <a:ext uri="{FF2B5EF4-FFF2-40B4-BE49-F238E27FC236}">
                <a16:creationId xmlns:a16="http://schemas.microsoft.com/office/drawing/2014/main" id="{B2E4BA34-A0FE-531E-8518-8A9B04ECE62B}"/>
              </a:ext>
            </a:extLst>
          </p:cNvPr>
          <p:cNvPicPr>
            <a:picLocks noChangeAspect="1"/>
          </p:cNvPicPr>
          <p:nvPr/>
        </p:nvPicPr>
        <p:blipFill>
          <a:blip r:embed="rId5"/>
          <a:stretch>
            <a:fillRect/>
          </a:stretch>
        </p:blipFill>
        <p:spPr>
          <a:xfrm>
            <a:off x="2234499" y="1231180"/>
            <a:ext cx="7719954" cy="3258019"/>
          </a:xfrm>
          <a:prstGeom prst="rect">
            <a:avLst/>
          </a:prstGeom>
        </p:spPr>
      </p:pic>
      <p:sp>
        <p:nvSpPr>
          <p:cNvPr id="5" name="Google Shape;332;p18">
            <a:extLst>
              <a:ext uri="{FF2B5EF4-FFF2-40B4-BE49-F238E27FC236}">
                <a16:creationId xmlns:a16="http://schemas.microsoft.com/office/drawing/2014/main" id="{134A938D-C277-6427-E22E-AE4C2EA07F8F}"/>
              </a:ext>
            </a:extLst>
          </p:cNvPr>
          <p:cNvSpPr txBox="1"/>
          <p:nvPr/>
        </p:nvSpPr>
        <p:spPr>
          <a:xfrm>
            <a:off x="82446" y="4307045"/>
            <a:ext cx="11594892" cy="2308284"/>
          </a:xfrm>
          <a:prstGeom prst="rect">
            <a:avLst/>
          </a:prstGeom>
          <a:solidFill>
            <a:schemeClr val="bg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rgbClr val="323F4F"/>
                </a:solidFill>
                <a:latin typeface="Calibri"/>
                <a:ea typeface="Calibri"/>
                <a:cs typeface="Calibri"/>
                <a:sym typeface="Calibri"/>
              </a:rPr>
              <a:t>Em continuidade as análises dos dados e a fim de suprir a demanda por informações, decidimos estudar o comportamento das variáveis do Paraguai. O país apresentou-se com um vultuoso importador do produto brasileiro nas observações dos dados da base da Embrapa e, portanto, é de nosso interesse investigar e buscar informação relevante. O Paraguai possuía uma população de 6,704 milhões de habitantes e um consumo de 26,4 milhões de litros de vinho em 2021, perfazendo um consumo per capita de 3,93 litros. Um fato relevante diz respeito ao percentual entre a quantidade consumida e importada, em torno de 98,79% do vinho consumido é originário de importação e destes 25,08% de origem brasileira. Podemos concluir que 1/4 do consumo do Paraguai é advindo das importações do Brasil é, em consequência, um valioso mercado para as exportações brasileiras de vinho.</a:t>
            </a:r>
          </a:p>
        </p:txBody>
      </p:sp>
      <p:sp>
        <p:nvSpPr>
          <p:cNvPr id="333" name="Google Shape;333;p18"/>
          <p:cNvSpPr txBox="1"/>
          <p:nvPr/>
        </p:nvSpPr>
        <p:spPr>
          <a:xfrm>
            <a:off x="1093598" y="1046514"/>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C55A11"/>
                </a:solidFill>
                <a:latin typeface="Calibri"/>
                <a:ea typeface="Calibri"/>
                <a:cs typeface="Calibri"/>
                <a:sym typeface="Calibri"/>
              </a:rPr>
              <a:t>Análise</a:t>
            </a:r>
            <a:r>
              <a:rPr lang="en-US" sz="1800" b="1" i="0" u="none" strike="noStrike" cap="none" dirty="0">
                <a:solidFill>
                  <a:srgbClr val="C55A11"/>
                </a:solidFill>
                <a:latin typeface="Calibri"/>
                <a:ea typeface="Calibri"/>
                <a:cs typeface="Calibri"/>
                <a:sym typeface="Calibri"/>
              </a:rPr>
              <a:t> de dados Global</a:t>
            </a:r>
            <a:endParaRPr sz="1400" b="0" i="0" u="none" strike="noStrike" cap="none" dirty="0">
              <a:solidFill>
                <a:srgbClr val="000000"/>
              </a:solidFill>
              <a:latin typeface="Arial"/>
              <a:ea typeface="Arial"/>
              <a:cs typeface="Arial"/>
              <a:sym typeface="Arial"/>
            </a:endParaRPr>
          </a:p>
        </p:txBody>
      </p:sp>
      <p:sp>
        <p:nvSpPr>
          <p:cNvPr id="2" name="Google Shape;288;p15">
            <a:extLst>
              <a:ext uri="{FF2B5EF4-FFF2-40B4-BE49-F238E27FC236}">
                <a16:creationId xmlns:a16="http://schemas.microsoft.com/office/drawing/2014/main" id="{36B122AD-2EA3-9179-1FF2-FAAF48A190DE}"/>
              </a:ext>
            </a:extLst>
          </p:cNvPr>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dirty="0">
                <a:solidFill>
                  <a:srgbClr val="222A35"/>
                </a:solidFill>
                <a:latin typeface="Calibri"/>
                <a:ea typeface="Calibri"/>
                <a:cs typeface="Calibri"/>
                <a:sym typeface="Calibri"/>
              </a:rPr>
              <a:t>3 - </a:t>
            </a:r>
            <a:r>
              <a:rPr lang="en-US" sz="4400" b="1" i="0" u="none" strike="noStrike" cap="none" dirty="0" err="1">
                <a:solidFill>
                  <a:srgbClr val="222A35"/>
                </a:solidFill>
                <a:latin typeface="Calibri"/>
                <a:ea typeface="Calibri"/>
                <a:cs typeface="Calibri"/>
                <a:sym typeface="Calibri"/>
              </a:rPr>
              <a:t>Análise</a:t>
            </a:r>
            <a:r>
              <a:rPr lang="en-US" sz="4400" b="1" i="0" u="none" strike="noStrike" cap="none" dirty="0">
                <a:solidFill>
                  <a:srgbClr val="222A35"/>
                </a:solidFill>
                <a:latin typeface="Calibri"/>
                <a:ea typeface="Calibri"/>
                <a:cs typeface="Calibri"/>
                <a:sym typeface="Calibri"/>
              </a:rPr>
              <a:t> </a:t>
            </a:r>
            <a:r>
              <a:rPr lang="en-US" sz="4400" b="1" i="0" u="none" strike="noStrike" cap="none" dirty="0" err="1">
                <a:solidFill>
                  <a:srgbClr val="222A35"/>
                </a:solidFill>
                <a:latin typeface="Calibri"/>
                <a:ea typeface="Calibri"/>
                <a:cs typeface="Calibri"/>
                <a:sym typeface="Calibri"/>
              </a:rPr>
              <a:t>exploratória</a:t>
            </a:r>
            <a:endParaRPr sz="4400" b="1" i="0" u="none" strike="noStrike" cap="none" dirty="0">
              <a:solidFill>
                <a:srgbClr val="222A35"/>
              </a:solidFill>
              <a:latin typeface="Calibri"/>
              <a:ea typeface="Calibri"/>
              <a:cs typeface="Calibri"/>
              <a:sym typeface="Calibri"/>
            </a:endParaRPr>
          </a:p>
        </p:txBody>
      </p:sp>
    </p:spTree>
    <p:extLst>
      <p:ext uri="{BB962C8B-B14F-4D97-AF65-F5344CB8AC3E}">
        <p14:creationId xmlns:p14="http://schemas.microsoft.com/office/powerpoint/2010/main" val="762911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18"/>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9" name="Google Shape;329;p18"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30" name="Google Shape;330;p18"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5" name="Google Shape;332;p18">
            <a:extLst>
              <a:ext uri="{FF2B5EF4-FFF2-40B4-BE49-F238E27FC236}">
                <a16:creationId xmlns:a16="http://schemas.microsoft.com/office/drawing/2014/main" id="{134A938D-C277-6427-E22E-AE4C2EA07F8F}"/>
              </a:ext>
            </a:extLst>
          </p:cNvPr>
          <p:cNvSpPr txBox="1"/>
          <p:nvPr/>
        </p:nvSpPr>
        <p:spPr>
          <a:xfrm>
            <a:off x="212438" y="1546519"/>
            <a:ext cx="4973669" cy="5078273"/>
          </a:xfrm>
          <a:prstGeom prst="rect">
            <a:avLst/>
          </a:prstGeom>
          <a:solidFill>
            <a:schemeClr val="bg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rgbClr val="323F4F"/>
                </a:solidFill>
                <a:latin typeface="Calibri"/>
                <a:ea typeface="Calibri"/>
                <a:cs typeface="Calibri"/>
                <a:sym typeface="Calibri"/>
              </a:rPr>
              <a:t>Em 2021, a Rússia apresentava uma população de 143,4 milhões de habitantes, 9ª maior do mundo. Observando os dados da Rússia contidos na base da OIV, podemos inferir algumas informações relevantes para a nossa análise. De antemão, podemos observar que o consumo apresenta em queda durante o período estudado, principalmente após o ano de 2011. A importação apresentou uma leve alta no ano de 2021, porém algo muito ínfimo para afirmamos que será crescimento  contínuo. A quantidade importada do Brasil pela a Rússia em 2021 ficou em 181.931 litros, em torno de 0,046% da importação do país em 2021. Conforme os dados globais, a Rússia, em 2021, importou 389.000.000 litros de vinho e foi </a:t>
            </a:r>
            <a:r>
              <a:rPr lang="pt-BR" sz="1800" b="0" i="0" u="none" strike="noStrike" cap="none" dirty="0" err="1">
                <a:solidFill>
                  <a:srgbClr val="323F4F"/>
                </a:solidFill>
                <a:latin typeface="Calibri"/>
                <a:ea typeface="Calibri"/>
                <a:cs typeface="Calibri"/>
                <a:sym typeface="Calibri"/>
              </a:rPr>
              <a:t>rankeada</a:t>
            </a:r>
            <a:r>
              <a:rPr lang="pt-BR" sz="1800" b="0" i="0" u="none" strike="noStrike" cap="none" dirty="0">
                <a:solidFill>
                  <a:srgbClr val="323F4F"/>
                </a:solidFill>
                <a:latin typeface="Calibri"/>
                <a:ea typeface="Calibri"/>
                <a:cs typeface="Calibri"/>
                <a:sym typeface="Calibri"/>
              </a:rPr>
              <a:t> como 8ª maior importador do produto no mundo no referido ano, apresentando um consumo per capita de 5,62l/hab.</a:t>
            </a:r>
          </a:p>
        </p:txBody>
      </p:sp>
      <p:sp>
        <p:nvSpPr>
          <p:cNvPr id="333" name="Google Shape;333;p18"/>
          <p:cNvSpPr txBox="1"/>
          <p:nvPr/>
        </p:nvSpPr>
        <p:spPr>
          <a:xfrm>
            <a:off x="1093598" y="1046514"/>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C55A11"/>
                </a:solidFill>
                <a:latin typeface="Calibri"/>
                <a:ea typeface="Calibri"/>
                <a:cs typeface="Calibri"/>
                <a:sym typeface="Calibri"/>
              </a:rPr>
              <a:t>Análise</a:t>
            </a:r>
            <a:r>
              <a:rPr lang="en-US" sz="1800" b="1" i="0" u="none" strike="noStrike" cap="none" dirty="0">
                <a:solidFill>
                  <a:srgbClr val="C55A11"/>
                </a:solidFill>
                <a:latin typeface="Calibri"/>
                <a:ea typeface="Calibri"/>
                <a:cs typeface="Calibri"/>
                <a:sym typeface="Calibri"/>
              </a:rPr>
              <a:t> de dados Global</a:t>
            </a:r>
            <a:endParaRPr sz="1400" b="0" i="0" u="none" strike="noStrike" cap="none" dirty="0">
              <a:solidFill>
                <a:srgbClr val="000000"/>
              </a:solidFill>
              <a:latin typeface="Arial"/>
              <a:ea typeface="Arial"/>
              <a:cs typeface="Arial"/>
              <a:sym typeface="Arial"/>
            </a:endParaRPr>
          </a:p>
        </p:txBody>
      </p:sp>
      <p:pic>
        <p:nvPicPr>
          <p:cNvPr id="4" name="Imagem 3" descr="Gráfico, Gráfico de linhas&#10;&#10;Descrição gerada automaticamente">
            <a:extLst>
              <a:ext uri="{FF2B5EF4-FFF2-40B4-BE49-F238E27FC236}">
                <a16:creationId xmlns:a16="http://schemas.microsoft.com/office/drawing/2014/main" id="{F2F81CA4-BA13-C225-F62E-2D7701B0DF20}"/>
              </a:ext>
            </a:extLst>
          </p:cNvPr>
          <p:cNvPicPr>
            <a:picLocks noChangeAspect="1"/>
          </p:cNvPicPr>
          <p:nvPr/>
        </p:nvPicPr>
        <p:blipFill>
          <a:blip r:embed="rId5"/>
          <a:stretch>
            <a:fillRect/>
          </a:stretch>
        </p:blipFill>
        <p:spPr>
          <a:xfrm>
            <a:off x="5533810" y="2321253"/>
            <a:ext cx="6337079" cy="2674411"/>
          </a:xfrm>
          <a:prstGeom prst="rect">
            <a:avLst/>
          </a:prstGeom>
        </p:spPr>
      </p:pic>
      <p:sp>
        <p:nvSpPr>
          <p:cNvPr id="2" name="Google Shape;288;p15">
            <a:extLst>
              <a:ext uri="{FF2B5EF4-FFF2-40B4-BE49-F238E27FC236}">
                <a16:creationId xmlns:a16="http://schemas.microsoft.com/office/drawing/2014/main" id="{7087D773-1F75-1C06-E732-7CC5708293E9}"/>
              </a:ext>
            </a:extLst>
          </p:cNvPr>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dirty="0">
                <a:solidFill>
                  <a:srgbClr val="222A35"/>
                </a:solidFill>
                <a:latin typeface="Calibri"/>
                <a:ea typeface="Calibri"/>
                <a:cs typeface="Calibri"/>
                <a:sym typeface="Calibri"/>
              </a:rPr>
              <a:t>3 - </a:t>
            </a:r>
            <a:r>
              <a:rPr lang="en-US" sz="4400" b="1" i="0" u="none" strike="noStrike" cap="none" dirty="0" err="1">
                <a:solidFill>
                  <a:srgbClr val="222A35"/>
                </a:solidFill>
                <a:latin typeface="Calibri"/>
                <a:ea typeface="Calibri"/>
                <a:cs typeface="Calibri"/>
                <a:sym typeface="Calibri"/>
              </a:rPr>
              <a:t>Análise</a:t>
            </a:r>
            <a:r>
              <a:rPr lang="en-US" sz="4400" b="1" i="0" u="none" strike="noStrike" cap="none" dirty="0">
                <a:solidFill>
                  <a:srgbClr val="222A35"/>
                </a:solidFill>
                <a:latin typeface="Calibri"/>
                <a:ea typeface="Calibri"/>
                <a:cs typeface="Calibri"/>
                <a:sym typeface="Calibri"/>
              </a:rPr>
              <a:t> </a:t>
            </a:r>
            <a:r>
              <a:rPr lang="en-US" sz="4400" b="1" i="0" u="none" strike="noStrike" cap="none" dirty="0" err="1">
                <a:solidFill>
                  <a:srgbClr val="222A35"/>
                </a:solidFill>
                <a:latin typeface="Calibri"/>
                <a:ea typeface="Calibri"/>
                <a:cs typeface="Calibri"/>
                <a:sym typeface="Calibri"/>
              </a:rPr>
              <a:t>exploratória</a:t>
            </a:r>
            <a:endParaRPr sz="4400" b="1" i="0" u="none" strike="noStrike" cap="none" dirty="0">
              <a:solidFill>
                <a:srgbClr val="222A35"/>
              </a:solidFill>
              <a:latin typeface="Calibri"/>
              <a:ea typeface="Calibri"/>
              <a:cs typeface="Calibri"/>
              <a:sym typeface="Calibri"/>
            </a:endParaRPr>
          </a:p>
        </p:txBody>
      </p:sp>
    </p:spTree>
    <p:extLst>
      <p:ext uri="{BB962C8B-B14F-4D97-AF65-F5344CB8AC3E}">
        <p14:creationId xmlns:p14="http://schemas.microsoft.com/office/powerpoint/2010/main" val="2078729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18"/>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9" name="Google Shape;329;p18"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30" name="Google Shape;330;p18"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5" name="Google Shape;332;p18">
            <a:extLst>
              <a:ext uri="{FF2B5EF4-FFF2-40B4-BE49-F238E27FC236}">
                <a16:creationId xmlns:a16="http://schemas.microsoft.com/office/drawing/2014/main" id="{134A938D-C277-6427-E22E-AE4C2EA07F8F}"/>
              </a:ext>
            </a:extLst>
          </p:cNvPr>
          <p:cNvSpPr txBox="1"/>
          <p:nvPr/>
        </p:nvSpPr>
        <p:spPr>
          <a:xfrm>
            <a:off x="627031" y="4786609"/>
            <a:ext cx="11260168" cy="14772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rgbClr val="323F4F"/>
                </a:solidFill>
                <a:latin typeface="Calibri"/>
                <a:ea typeface="Calibri"/>
                <a:cs typeface="Calibri"/>
                <a:sym typeface="Calibri"/>
              </a:rPr>
              <a:t>Em 2021, a população da China era 1,412 bilhões de habitantes, </a:t>
            </a:r>
            <a:r>
              <a:rPr lang="pt-BR" sz="1800" b="0" i="0" u="none" strike="noStrike" cap="none" dirty="0" err="1">
                <a:solidFill>
                  <a:srgbClr val="323F4F"/>
                </a:solidFill>
                <a:latin typeface="Calibri"/>
                <a:ea typeface="Calibri"/>
                <a:cs typeface="Calibri"/>
                <a:sym typeface="Calibri"/>
              </a:rPr>
              <a:t>rankeada</a:t>
            </a:r>
            <a:r>
              <a:rPr lang="pt-BR" sz="1800" b="0" i="0" u="none" strike="noStrike" cap="none" dirty="0">
                <a:solidFill>
                  <a:srgbClr val="323F4F"/>
                </a:solidFill>
                <a:latin typeface="Calibri"/>
                <a:ea typeface="Calibri"/>
                <a:cs typeface="Calibri"/>
                <a:sym typeface="Calibri"/>
              </a:rPr>
              <a:t> como o país mais populoso do mundo, situação revertida apenas em 2023. Apesar da superpopulação o consumo não se apresenta de forma proporcional. O consumo apresentou uma redução de 2017 para 2021 em torno de 45%. E consumo per capita de 0,74 l/hab., no referido ano. Os dados globais da China apresentam uma curva decrescente em todas as variáveis a partir do ano de 2017, e com um estabilidade na importação de 2020 e 2021.</a:t>
            </a:r>
          </a:p>
        </p:txBody>
      </p:sp>
      <p:sp>
        <p:nvSpPr>
          <p:cNvPr id="333" name="Google Shape;333;p18"/>
          <p:cNvSpPr txBox="1"/>
          <p:nvPr/>
        </p:nvSpPr>
        <p:spPr>
          <a:xfrm>
            <a:off x="1093598" y="1046514"/>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C55A11"/>
                </a:solidFill>
                <a:latin typeface="Calibri"/>
                <a:ea typeface="Calibri"/>
                <a:cs typeface="Calibri"/>
                <a:sym typeface="Calibri"/>
              </a:rPr>
              <a:t>Análise</a:t>
            </a:r>
            <a:r>
              <a:rPr lang="en-US" sz="1800" b="1" i="0" u="none" strike="noStrike" cap="none" dirty="0">
                <a:solidFill>
                  <a:srgbClr val="C55A11"/>
                </a:solidFill>
                <a:latin typeface="Calibri"/>
                <a:ea typeface="Calibri"/>
                <a:cs typeface="Calibri"/>
                <a:sym typeface="Calibri"/>
              </a:rPr>
              <a:t> de dados Global</a:t>
            </a:r>
            <a:endParaRPr sz="1400" b="0" i="0" u="none" strike="noStrike" cap="none" dirty="0">
              <a:solidFill>
                <a:srgbClr val="000000"/>
              </a:solidFill>
              <a:latin typeface="Arial"/>
              <a:ea typeface="Arial"/>
              <a:cs typeface="Arial"/>
              <a:sym typeface="Arial"/>
            </a:endParaRPr>
          </a:p>
        </p:txBody>
      </p:sp>
      <p:pic>
        <p:nvPicPr>
          <p:cNvPr id="3" name="Imagem 2" descr="Gráfico, Gráfico de linhas&#10;&#10;Descrição gerada automaticamente">
            <a:extLst>
              <a:ext uri="{FF2B5EF4-FFF2-40B4-BE49-F238E27FC236}">
                <a16:creationId xmlns:a16="http://schemas.microsoft.com/office/drawing/2014/main" id="{44ECFF28-D8CE-0D51-D9C5-0492AE9A30B2}"/>
              </a:ext>
            </a:extLst>
          </p:cNvPr>
          <p:cNvPicPr>
            <a:picLocks noChangeAspect="1"/>
          </p:cNvPicPr>
          <p:nvPr/>
        </p:nvPicPr>
        <p:blipFill>
          <a:blip r:embed="rId5"/>
          <a:stretch>
            <a:fillRect/>
          </a:stretch>
        </p:blipFill>
        <p:spPr>
          <a:xfrm>
            <a:off x="1894799" y="1422214"/>
            <a:ext cx="7411802" cy="3127971"/>
          </a:xfrm>
          <a:prstGeom prst="rect">
            <a:avLst/>
          </a:prstGeom>
        </p:spPr>
      </p:pic>
      <p:sp>
        <p:nvSpPr>
          <p:cNvPr id="2" name="Google Shape;288;p15">
            <a:extLst>
              <a:ext uri="{FF2B5EF4-FFF2-40B4-BE49-F238E27FC236}">
                <a16:creationId xmlns:a16="http://schemas.microsoft.com/office/drawing/2014/main" id="{C777654C-5EBD-D9B9-0F81-08B5065BCF5B}"/>
              </a:ext>
            </a:extLst>
          </p:cNvPr>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dirty="0">
                <a:solidFill>
                  <a:srgbClr val="222A35"/>
                </a:solidFill>
                <a:latin typeface="Calibri"/>
                <a:ea typeface="Calibri"/>
                <a:cs typeface="Calibri"/>
                <a:sym typeface="Calibri"/>
              </a:rPr>
              <a:t>3 - </a:t>
            </a:r>
            <a:r>
              <a:rPr lang="en-US" sz="4400" b="1" i="0" u="none" strike="noStrike" cap="none" dirty="0" err="1">
                <a:solidFill>
                  <a:srgbClr val="222A35"/>
                </a:solidFill>
                <a:latin typeface="Calibri"/>
                <a:ea typeface="Calibri"/>
                <a:cs typeface="Calibri"/>
                <a:sym typeface="Calibri"/>
              </a:rPr>
              <a:t>Análise</a:t>
            </a:r>
            <a:r>
              <a:rPr lang="en-US" sz="4400" b="1" i="0" u="none" strike="noStrike" cap="none" dirty="0">
                <a:solidFill>
                  <a:srgbClr val="222A35"/>
                </a:solidFill>
                <a:latin typeface="Calibri"/>
                <a:ea typeface="Calibri"/>
                <a:cs typeface="Calibri"/>
                <a:sym typeface="Calibri"/>
              </a:rPr>
              <a:t> </a:t>
            </a:r>
            <a:r>
              <a:rPr lang="en-US" sz="4400" b="1" i="0" u="none" strike="noStrike" cap="none" dirty="0" err="1">
                <a:solidFill>
                  <a:srgbClr val="222A35"/>
                </a:solidFill>
                <a:latin typeface="Calibri"/>
                <a:ea typeface="Calibri"/>
                <a:cs typeface="Calibri"/>
                <a:sym typeface="Calibri"/>
              </a:rPr>
              <a:t>exploratória</a:t>
            </a:r>
            <a:endParaRPr sz="4400" b="1" i="0" u="none" strike="noStrike" cap="none" dirty="0">
              <a:solidFill>
                <a:srgbClr val="222A35"/>
              </a:solidFill>
              <a:latin typeface="Calibri"/>
              <a:ea typeface="Calibri"/>
              <a:cs typeface="Calibri"/>
              <a:sym typeface="Calibri"/>
            </a:endParaRPr>
          </a:p>
        </p:txBody>
      </p:sp>
    </p:spTree>
    <p:extLst>
      <p:ext uri="{BB962C8B-B14F-4D97-AF65-F5344CB8AC3E}">
        <p14:creationId xmlns:p14="http://schemas.microsoft.com/office/powerpoint/2010/main" val="3947258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18"/>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9" name="Google Shape;329;p18"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30" name="Google Shape;330;p18"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333" name="Google Shape;333;p18"/>
          <p:cNvSpPr txBox="1"/>
          <p:nvPr/>
        </p:nvSpPr>
        <p:spPr>
          <a:xfrm>
            <a:off x="1093598" y="1046514"/>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C55A11"/>
                </a:solidFill>
                <a:latin typeface="Calibri"/>
                <a:ea typeface="Calibri"/>
                <a:cs typeface="Calibri"/>
                <a:sym typeface="Calibri"/>
              </a:rPr>
              <a:t>Análise</a:t>
            </a:r>
            <a:r>
              <a:rPr lang="en-US" sz="1800" b="1" i="0" u="none" strike="noStrike" cap="none" dirty="0">
                <a:solidFill>
                  <a:srgbClr val="C55A11"/>
                </a:solidFill>
                <a:latin typeface="Calibri"/>
                <a:ea typeface="Calibri"/>
                <a:cs typeface="Calibri"/>
                <a:sym typeface="Calibri"/>
              </a:rPr>
              <a:t> de dados Global</a:t>
            </a:r>
            <a:endParaRPr sz="1400" b="0" i="0" u="none" strike="noStrike" cap="none" dirty="0">
              <a:solidFill>
                <a:srgbClr val="000000"/>
              </a:solidFill>
              <a:latin typeface="Arial"/>
              <a:ea typeface="Arial"/>
              <a:cs typeface="Arial"/>
              <a:sym typeface="Arial"/>
            </a:endParaRPr>
          </a:p>
        </p:txBody>
      </p:sp>
      <p:pic>
        <p:nvPicPr>
          <p:cNvPr id="4" name="Imagem 3" descr="Gráfico, Gráfico de linhas&#10;&#10;Descrição gerada automaticamente">
            <a:extLst>
              <a:ext uri="{FF2B5EF4-FFF2-40B4-BE49-F238E27FC236}">
                <a16:creationId xmlns:a16="http://schemas.microsoft.com/office/drawing/2014/main" id="{B567A311-E5B2-5C9D-A21C-D47C5D2EFC97}"/>
              </a:ext>
            </a:extLst>
          </p:cNvPr>
          <p:cNvPicPr>
            <a:picLocks noChangeAspect="1"/>
          </p:cNvPicPr>
          <p:nvPr/>
        </p:nvPicPr>
        <p:blipFill>
          <a:blip r:embed="rId5"/>
          <a:stretch>
            <a:fillRect/>
          </a:stretch>
        </p:blipFill>
        <p:spPr>
          <a:xfrm>
            <a:off x="3792216" y="1993494"/>
            <a:ext cx="8169967" cy="3447936"/>
          </a:xfrm>
          <a:prstGeom prst="rect">
            <a:avLst/>
          </a:prstGeom>
        </p:spPr>
      </p:pic>
      <p:sp>
        <p:nvSpPr>
          <p:cNvPr id="6" name="Google Shape;332;p18">
            <a:extLst>
              <a:ext uri="{FF2B5EF4-FFF2-40B4-BE49-F238E27FC236}">
                <a16:creationId xmlns:a16="http://schemas.microsoft.com/office/drawing/2014/main" id="{1CB74151-00E0-E530-EE40-D09C4AB95CB2}"/>
              </a:ext>
            </a:extLst>
          </p:cNvPr>
          <p:cNvSpPr txBox="1"/>
          <p:nvPr/>
        </p:nvSpPr>
        <p:spPr>
          <a:xfrm>
            <a:off x="312237" y="1825435"/>
            <a:ext cx="3345363" cy="397027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rgbClr val="323F4F"/>
                </a:solidFill>
                <a:latin typeface="Calibri"/>
                <a:ea typeface="Calibri"/>
                <a:cs typeface="Calibri"/>
                <a:sym typeface="Calibri"/>
              </a:rPr>
              <a:t>Observando os dados do Reino Unido, podemos verificar que o consumo de vinho na região é quase integralmente suprido pela importação do produto que, em 2021, foi de 1,32 bilhões de litros. A população do Reino Unido é de 67,33 milhões de habitantes. E portanto, podemos inferir que a região ostentou um consumo per capita de 19,60 l/</a:t>
            </a:r>
            <a:r>
              <a:rPr lang="pt-BR" sz="1800" b="0" i="0" u="none" strike="noStrike" cap="none" dirty="0" err="1">
                <a:solidFill>
                  <a:srgbClr val="323F4F"/>
                </a:solidFill>
                <a:latin typeface="Calibri"/>
                <a:ea typeface="Calibri"/>
                <a:cs typeface="Calibri"/>
                <a:sym typeface="Calibri"/>
              </a:rPr>
              <a:t>hab</a:t>
            </a:r>
            <a:r>
              <a:rPr lang="pt-BR" sz="1800" b="0" i="0" u="none" strike="noStrike" cap="none" dirty="0">
                <a:solidFill>
                  <a:srgbClr val="323F4F"/>
                </a:solidFill>
                <a:latin typeface="Calibri"/>
                <a:ea typeface="Calibri"/>
                <a:cs typeface="Calibri"/>
                <a:sym typeface="Calibri"/>
              </a:rPr>
              <a:t>, em 2021. Importante salientar que a produção no mesmo ano ficou em torno de 6,7 milhões de litros.</a:t>
            </a:r>
          </a:p>
        </p:txBody>
      </p:sp>
      <p:sp>
        <p:nvSpPr>
          <p:cNvPr id="2" name="Google Shape;288;p15">
            <a:extLst>
              <a:ext uri="{FF2B5EF4-FFF2-40B4-BE49-F238E27FC236}">
                <a16:creationId xmlns:a16="http://schemas.microsoft.com/office/drawing/2014/main" id="{444D0E7D-9FA5-E632-AC48-BBEC7D776386}"/>
              </a:ext>
            </a:extLst>
          </p:cNvPr>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dirty="0">
                <a:solidFill>
                  <a:srgbClr val="222A35"/>
                </a:solidFill>
                <a:latin typeface="Calibri"/>
                <a:ea typeface="Calibri"/>
                <a:cs typeface="Calibri"/>
                <a:sym typeface="Calibri"/>
              </a:rPr>
              <a:t>3 - </a:t>
            </a:r>
            <a:r>
              <a:rPr lang="en-US" sz="4400" b="1" i="0" u="none" strike="noStrike" cap="none" dirty="0" err="1">
                <a:solidFill>
                  <a:srgbClr val="222A35"/>
                </a:solidFill>
                <a:latin typeface="Calibri"/>
                <a:ea typeface="Calibri"/>
                <a:cs typeface="Calibri"/>
                <a:sym typeface="Calibri"/>
              </a:rPr>
              <a:t>Análise</a:t>
            </a:r>
            <a:r>
              <a:rPr lang="en-US" sz="4400" b="1" i="0" u="none" strike="noStrike" cap="none" dirty="0">
                <a:solidFill>
                  <a:srgbClr val="222A35"/>
                </a:solidFill>
                <a:latin typeface="Calibri"/>
                <a:ea typeface="Calibri"/>
                <a:cs typeface="Calibri"/>
                <a:sym typeface="Calibri"/>
              </a:rPr>
              <a:t> </a:t>
            </a:r>
            <a:r>
              <a:rPr lang="en-US" sz="4400" b="1" i="0" u="none" strike="noStrike" cap="none" dirty="0" err="1">
                <a:solidFill>
                  <a:srgbClr val="222A35"/>
                </a:solidFill>
                <a:latin typeface="Calibri"/>
                <a:ea typeface="Calibri"/>
                <a:cs typeface="Calibri"/>
                <a:sym typeface="Calibri"/>
              </a:rPr>
              <a:t>exploratória</a:t>
            </a:r>
            <a:endParaRPr sz="4400" b="1" i="0" u="none" strike="noStrike" cap="none" dirty="0">
              <a:solidFill>
                <a:srgbClr val="222A35"/>
              </a:solidFill>
              <a:latin typeface="Calibri"/>
              <a:ea typeface="Calibri"/>
              <a:cs typeface="Calibri"/>
              <a:sym typeface="Calibri"/>
            </a:endParaRPr>
          </a:p>
        </p:txBody>
      </p:sp>
    </p:spTree>
    <p:extLst>
      <p:ext uri="{BB962C8B-B14F-4D97-AF65-F5344CB8AC3E}">
        <p14:creationId xmlns:p14="http://schemas.microsoft.com/office/powerpoint/2010/main" val="4079359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18"/>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9" name="Google Shape;329;p18"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30" name="Google Shape;330;p18"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333" name="Google Shape;333;p18"/>
          <p:cNvSpPr txBox="1"/>
          <p:nvPr/>
        </p:nvSpPr>
        <p:spPr>
          <a:xfrm>
            <a:off x="1093598" y="1046514"/>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C55A11"/>
                </a:solidFill>
                <a:latin typeface="Calibri"/>
                <a:ea typeface="Calibri"/>
                <a:cs typeface="Calibri"/>
                <a:sym typeface="Calibri"/>
              </a:rPr>
              <a:t>Análise</a:t>
            </a:r>
            <a:r>
              <a:rPr lang="en-US" sz="1800" b="1" i="0" u="none" strike="noStrike" cap="none" dirty="0">
                <a:solidFill>
                  <a:srgbClr val="C55A11"/>
                </a:solidFill>
                <a:latin typeface="Calibri"/>
                <a:ea typeface="Calibri"/>
                <a:cs typeface="Calibri"/>
                <a:sym typeface="Calibri"/>
              </a:rPr>
              <a:t> de dados Global</a:t>
            </a:r>
            <a:endParaRPr sz="1400" b="0" i="0" u="none" strike="noStrike" cap="none" dirty="0">
              <a:solidFill>
                <a:srgbClr val="000000"/>
              </a:solidFill>
              <a:latin typeface="Arial"/>
              <a:ea typeface="Arial"/>
              <a:cs typeface="Arial"/>
              <a:sym typeface="Arial"/>
            </a:endParaRPr>
          </a:p>
        </p:txBody>
      </p:sp>
      <p:sp>
        <p:nvSpPr>
          <p:cNvPr id="6" name="Google Shape;332;p18">
            <a:extLst>
              <a:ext uri="{FF2B5EF4-FFF2-40B4-BE49-F238E27FC236}">
                <a16:creationId xmlns:a16="http://schemas.microsoft.com/office/drawing/2014/main" id="{1CB74151-00E0-E530-EE40-D09C4AB95CB2}"/>
              </a:ext>
            </a:extLst>
          </p:cNvPr>
          <p:cNvSpPr txBox="1"/>
          <p:nvPr/>
        </p:nvSpPr>
        <p:spPr>
          <a:xfrm>
            <a:off x="434238" y="5096495"/>
            <a:ext cx="11589952" cy="175428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rgbClr val="323F4F"/>
                </a:solidFill>
                <a:latin typeface="Calibri"/>
                <a:ea typeface="Calibri"/>
                <a:cs typeface="Calibri"/>
                <a:sym typeface="Calibri"/>
              </a:rPr>
              <a:t>Compilando os dados globais do Brasil, podemos observar que o consumo do país ficou 412,3 milhões de litros, em 2021. E a curva de consumo encontra-se em uma leve crescente. A importação também apresenta leve alta após o ano de 2018, mesmo movimento acompanhado pela curva de produção. A exportação encontra-se em expansão desde 2015, quando a quantidade exportada foi de 1,3 milhões e, em 2021, foi da grandeza de 8 milhões. A produção apresentou uma queda brusca em 2016, provavelmente causada por questões climáticas que acometeram a região Sul do país, contudo, a partir de 2019 há uma retomada de crescimento da produção.</a:t>
            </a:r>
          </a:p>
        </p:txBody>
      </p:sp>
      <p:pic>
        <p:nvPicPr>
          <p:cNvPr id="3" name="Imagem 2" descr="Gráfico, Gráfico de linhas&#10;&#10;Descrição gerada automaticamente">
            <a:extLst>
              <a:ext uri="{FF2B5EF4-FFF2-40B4-BE49-F238E27FC236}">
                <a16:creationId xmlns:a16="http://schemas.microsoft.com/office/drawing/2014/main" id="{5B4875B3-2EE6-0832-25EF-8ACC2D5C9769}"/>
              </a:ext>
            </a:extLst>
          </p:cNvPr>
          <p:cNvPicPr>
            <a:picLocks noChangeAspect="1"/>
          </p:cNvPicPr>
          <p:nvPr/>
        </p:nvPicPr>
        <p:blipFill>
          <a:blip r:embed="rId5"/>
          <a:stretch>
            <a:fillRect/>
          </a:stretch>
        </p:blipFill>
        <p:spPr>
          <a:xfrm>
            <a:off x="2105549" y="1459112"/>
            <a:ext cx="8564824" cy="3614576"/>
          </a:xfrm>
          <a:prstGeom prst="rect">
            <a:avLst/>
          </a:prstGeom>
        </p:spPr>
      </p:pic>
      <p:sp>
        <p:nvSpPr>
          <p:cNvPr id="2" name="Google Shape;288;p15">
            <a:extLst>
              <a:ext uri="{FF2B5EF4-FFF2-40B4-BE49-F238E27FC236}">
                <a16:creationId xmlns:a16="http://schemas.microsoft.com/office/drawing/2014/main" id="{B37AFCFA-C40F-3B7F-FDFB-CD7D467E81DE}"/>
              </a:ext>
            </a:extLst>
          </p:cNvPr>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dirty="0">
                <a:solidFill>
                  <a:srgbClr val="222A35"/>
                </a:solidFill>
                <a:latin typeface="Calibri"/>
                <a:ea typeface="Calibri"/>
                <a:cs typeface="Calibri"/>
                <a:sym typeface="Calibri"/>
              </a:rPr>
              <a:t>3 - </a:t>
            </a:r>
            <a:r>
              <a:rPr lang="en-US" sz="4400" b="1" i="0" u="none" strike="noStrike" cap="none" dirty="0" err="1">
                <a:solidFill>
                  <a:srgbClr val="222A35"/>
                </a:solidFill>
                <a:latin typeface="Calibri"/>
                <a:ea typeface="Calibri"/>
                <a:cs typeface="Calibri"/>
                <a:sym typeface="Calibri"/>
              </a:rPr>
              <a:t>Análise</a:t>
            </a:r>
            <a:r>
              <a:rPr lang="en-US" sz="4400" b="1" i="0" u="none" strike="noStrike" cap="none" dirty="0">
                <a:solidFill>
                  <a:srgbClr val="222A35"/>
                </a:solidFill>
                <a:latin typeface="Calibri"/>
                <a:ea typeface="Calibri"/>
                <a:cs typeface="Calibri"/>
                <a:sym typeface="Calibri"/>
              </a:rPr>
              <a:t> </a:t>
            </a:r>
            <a:r>
              <a:rPr lang="en-US" sz="4400" b="1" i="0" u="none" strike="noStrike" cap="none" dirty="0" err="1">
                <a:solidFill>
                  <a:srgbClr val="222A35"/>
                </a:solidFill>
                <a:latin typeface="Calibri"/>
                <a:ea typeface="Calibri"/>
                <a:cs typeface="Calibri"/>
                <a:sym typeface="Calibri"/>
              </a:rPr>
              <a:t>exploratória</a:t>
            </a:r>
            <a:endParaRPr sz="4400" b="1" i="0" u="none" strike="noStrike" cap="none" dirty="0">
              <a:solidFill>
                <a:srgbClr val="222A35"/>
              </a:solidFill>
              <a:latin typeface="Calibri"/>
              <a:ea typeface="Calibri"/>
              <a:cs typeface="Calibri"/>
              <a:sym typeface="Calibri"/>
            </a:endParaRPr>
          </a:p>
        </p:txBody>
      </p:sp>
    </p:spTree>
    <p:extLst>
      <p:ext uri="{BB962C8B-B14F-4D97-AF65-F5344CB8AC3E}">
        <p14:creationId xmlns:p14="http://schemas.microsoft.com/office/powerpoint/2010/main" val="2224555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8"/>
        <p:cNvGrpSpPr/>
        <p:nvPr/>
      </p:nvGrpSpPr>
      <p:grpSpPr>
        <a:xfrm>
          <a:off x="0" y="0"/>
          <a:ext cx="0" cy="0"/>
          <a:chOff x="0" y="0"/>
          <a:chExt cx="0" cy="0"/>
        </a:xfrm>
      </p:grpSpPr>
      <p:sp>
        <p:nvSpPr>
          <p:cNvPr id="339" name="Google Shape;339;p19"/>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40" name="Google Shape;340;p19"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41" name="Google Shape;341;p19"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343" name="Google Shape;343;p19"/>
          <p:cNvSpPr txBox="1"/>
          <p:nvPr/>
        </p:nvSpPr>
        <p:spPr>
          <a:xfrm>
            <a:off x="960248" y="1218927"/>
            <a:ext cx="45072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C55A11"/>
                </a:solidFill>
                <a:latin typeface="Calibri"/>
                <a:ea typeface="Calibri"/>
                <a:cs typeface="Calibri"/>
                <a:sym typeface="Calibri"/>
              </a:rPr>
              <a:t>Análise de dados Global</a:t>
            </a:r>
            <a:endParaRPr sz="1400" b="0" i="0" u="none" strike="noStrike" cap="none">
              <a:solidFill>
                <a:srgbClr val="000000"/>
              </a:solidFill>
              <a:latin typeface="Arial"/>
              <a:ea typeface="Arial"/>
              <a:cs typeface="Arial"/>
              <a:sym typeface="Arial"/>
            </a:endParaRPr>
          </a:p>
        </p:txBody>
      </p:sp>
      <p:pic>
        <p:nvPicPr>
          <p:cNvPr id="4" name="Imagem 3">
            <a:extLst>
              <a:ext uri="{FF2B5EF4-FFF2-40B4-BE49-F238E27FC236}">
                <a16:creationId xmlns:a16="http://schemas.microsoft.com/office/drawing/2014/main" id="{4E70547D-B7EE-BDCE-E3FE-FCA6C42FE658}"/>
              </a:ext>
            </a:extLst>
          </p:cNvPr>
          <p:cNvPicPr>
            <a:picLocks noChangeAspect="1"/>
          </p:cNvPicPr>
          <p:nvPr/>
        </p:nvPicPr>
        <p:blipFill>
          <a:blip r:embed="rId5"/>
          <a:stretch>
            <a:fillRect/>
          </a:stretch>
        </p:blipFill>
        <p:spPr>
          <a:xfrm>
            <a:off x="1257219" y="1671770"/>
            <a:ext cx="9674513" cy="2939501"/>
          </a:xfrm>
          <a:prstGeom prst="rect">
            <a:avLst/>
          </a:prstGeom>
        </p:spPr>
      </p:pic>
      <p:sp>
        <p:nvSpPr>
          <p:cNvPr id="346" name="Google Shape;346;p19"/>
          <p:cNvSpPr/>
          <p:nvPr/>
        </p:nvSpPr>
        <p:spPr>
          <a:xfrm>
            <a:off x="1989913" y="2276932"/>
            <a:ext cx="344497" cy="261873"/>
          </a:xfrm>
          <a:prstGeom prst="rect">
            <a:avLst/>
          </a:prstGeom>
          <a:noFill/>
          <a:ln w="28575" cap="flat" cmpd="sng">
            <a:solidFill>
              <a:srgbClr val="7F6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7" name="Google Shape;347;p19"/>
          <p:cNvSpPr/>
          <p:nvPr/>
        </p:nvSpPr>
        <p:spPr>
          <a:xfrm>
            <a:off x="8890558" y="2632273"/>
            <a:ext cx="370619" cy="361305"/>
          </a:xfrm>
          <a:prstGeom prst="rect">
            <a:avLst/>
          </a:prstGeom>
          <a:noFill/>
          <a:ln w="28575" cap="flat" cmpd="sng">
            <a:solidFill>
              <a:srgbClr val="7F6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 name="Google Shape;332;p18">
            <a:extLst>
              <a:ext uri="{FF2B5EF4-FFF2-40B4-BE49-F238E27FC236}">
                <a16:creationId xmlns:a16="http://schemas.microsoft.com/office/drawing/2014/main" id="{4419ADB6-CC57-7EBB-E9F7-A06185C357A5}"/>
              </a:ext>
            </a:extLst>
          </p:cNvPr>
          <p:cNvSpPr txBox="1"/>
          <p:nvPr/>
        </p:nvSpPr>
        <p:spPr>
          <a:xfrm>
            <a:off x="1257219" y="4908860"/>
            <a:ext cx="9493937" cy="147728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800"/>
              <a:buFont typeface="Arial"/>
              <a:buNone/>
            </a:pPr>
            <a:r>
              <a:rPr lang="pt-BR" sz="1800" b="0" i="0" u="none" strike="noStrike" cap="none" dirty="0">
                <a:solidFill>
                  <a:srgbClr val="323F4F"/>
                </a:solidFill>
                <a:latin typeface="Calibri"/>
                <a:ea typeface="Calibri"/>
                <a:cs typeface="Calibri"/>
                <a:sym typeface="Calibri"/>
              </a:rPr>
              <a:t>Podemos observar os dados de consumo e produção de vir aos anos de 2007 até 2021 no </a:t>
            </a:r>
            <a:r>
              <a:rPr lang="pt-BR" sz="1800" b="0" i="0" u="none" strike="noStrike" cap="none" dirty="0" err="1">
                <a:solidFill>
                  <a:srgbClr val="323F4F"/>
                </a:solidFill>
                <a:latin typeface="Calibri"/>
                <a:ea typeface="Calibri"/>
                <a:cs typeface="Calibri"/>
                <a:sym typeface="Calibri"/>
              </a:rPr>
              <a:t>plot</a:t>
            </a:r>
            <a:r>
              <a:rPr lang="pt-BR" sz="1800" b="0" i="0" u="none" strike="noStrike" cap="none" dirty="0">
                <a:solidFill>
                  <a:srgbClr val="323F4F"/>
                </a:solidFill>
                <a:latin typeface="Calibri"/>
                <a:ea typeface="Calibri"/>
                <a:cs typeface="Calibri"/>
                <a:sym typeface="Calibri"/>
              </a:rPr>
              <a:t> ao lado e indicar os </a:t>
            </a:r>
            <a:r>
              <a:rPr lang="pt-BR" sz="1800" b="0" i="0" u="none" strike="noStrike" cap="none" dirty="0" err="1">
                <a:solidFill>
                  <a:srgbClr val="323F4F"/>
                </a:solidFill>
                <a:latin typeface="Calibri"/>
                <a:ea typeface="Calibri"/>
                <a:cs typeface="Calibri"/>
                <a:sym typeface="Calibri"/>
              </a:rPr>
              <a:t>outilers</a:t>
            </a:r>
            <a:r>
              <a:rPr lang="pt-BR" sz="1800" b="0" i="0" u="none" strike="noStrike" cap="none" dirty="0">
                <a:solidFill>
                  <a:srgbClr val="323F4F"/>
                </a:solidFill>
                <a:latin typeface="Calibri"/>
                <a:ea typeface="Calibri"/>
                <a:cs typeface="Calibri"/>
                <a:sym typeface="Calibri"/>
              </a:rPr>
              <a:t>.</a:t>
            </a:r>
            <a:br>
              <a:rPr lang="pt-BR" sz="1800" b="0" i="0" u="none" strike="noStrike" cap="none" dirty="0">
                <a:solidFill>
                  <a:srgbClr val="323F4F"/>
                </a:solidFill>
                <a:latin typeface="Calibri"/>
                <a:ea typeface="Calibri"/>
                <a:cs typeface="Calibri"/>
                <a:sym typeface="Calibri"/>
              </a:rPr>
            </a:br>
            <a:br>
              <a:rPr lang="pt-BR" sz="1800" b="0" i="0" u="none" strike="noStrike" cap="none" dirty="0">
                <a:solidFill>
                  <a:srgbClr val="323F4F"/>
                </a:solidFill>
                <a:latin typeface="Calibri"/>
                <a:ea typeface="Calibri"/>
                <a:cs typeface="Calibri"/>
                <a:sym typeface="Calibri"/>
              </a:rPr>
            </a:br>
            <a:r>
              <a:rPr lang="pt-BR" sz="1800" b="0" i="0" u="none" strike="noStrike" cap="none" dirty="0">
                <a:solidFill>
                  <a:srgbClr val="323F4F"/>
                </a:solidFill>
                <a:latin typeface="Calibri"/>
                <a:ea typeface="Calibri"/>
                <a:cs typeface="Calibri"/>
                <a:sym typeface="Calibri"/>
              </a:rPr>
              <a:t>Na variável consumo, os estados unidos da américa, se destaca tendo uma produção de 35 Bilhões e um consumo de </a:t>
            </a:r>
            <a:r>
              <a:rPr lang="pt-BR" sz="1800" b="0" i="0" u="none" strike="noStrike" cap="none" dirty="0" err="1">
                <a:solidFill>
                  <a:srgbClr val="323F4F"/>
                </a:solidFill>
                <a:latin typeface="Calibri"/>
                <a:ea typeface="Calibri"/>
                <a:cs typeface="Calibri"/>
                <a:sym typeface="Calibri"/>
              </a:rPr>
              <a:t>apróx</a:t>
            </a:r>
            <a:r>
              <a:rPr lang="pt-BR" sz="1800" b="0" i="0" u="none" strike="noStrike" cap="none" dirty="0">
                <a:solidFill>
                  <a:srgbClr val="323F4F"/>
                </a:solidFill>
                <a:latin typeface="Calibri"/>
                <a:ea typeface="Calibri"/>
                <a:cs typeface="Calibri"/>
                <a:sym typeface="Calibri"/>
              </a:rPr>
              <a:t>. 45 Bilhões de litros.</a:t>
            </a:r>
          </a:p>
        </p:txBody>
      </p:sp>
      <p:sp>
        <p:nvSpPr>
          <p:cNvPr id="6" name="Google Shape;288;p15">
            <a:extLst>
              <a:ext uri="{FF2B5EF4-FFF2-40B4-BE49-F238E27FC236}">
                <a16:creationId xmlns:a16="http://schemas.microsoft.com/office/drawing/2014/main" id="{4E71CBC6-6482-F7D6-6E5C-77849C966062}"/>
              </a:ext>
            </a:extLst>
          </p:cNvPr>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dirty="0">
                <a:solidFill>
                  <a:srgbClr val="222A35"/>
                </a:solidFill>
                <a:latin typeface="Calibri"/>
                <a:ea typeface="Calibri"/>
                <a:cs typeface="Calibri"/>
                <a:sym typeface="Calibri"/>
              </a:rPr>
              <a:t>3 - </a:t>
            </a:r>
            <a:r>
              <a:rPr lang="en-US" sz="4400" b="1" i="0" u="none" strike="noStrike" cap="none" dirty="0" err="1">
                <a:solidFill>
                  <a:srgbClr val="222A35"/>
                </a:solidFill>
                <a:latin typeface="Calibri"/>
                <a:ea typeface="Calibri"/>
                <a:cs typeface="Calibri"/>
                <a:sym typeface="Calibri"/>
              </a:rPr>
              <a:t>Análise</a:t>
            </a:r>
            <a:r>
              <a:rPr lang="en-US" sz="4400" b="1" i="0" u="none" strike="noStrike" cap="none" dirty="0">
                <a:solidFill>
                  <a:srgbClr val="222A35"/>
                </a:solidFill>
                <a:latin typeface="Calibri"/>
                <a:ea typeface="Calibri"/>
                <a:cs typeface="Calibri"/>
                <a:sym typeface="Calibri"/>
              </a:rPr>
              <a:t> </a:t>
            </a:r>
            <a:r>
              <a:rPr lang="en-US" sz="4400" b="1" i="0" u="none" strike="noStrike" cap="none" dirty="0" err="1">
                <a:solidFill>
                  <a:srgbClr val="222A35"/>
                </a:solidFill>
                <a:latin typeface="Calibri"/>
                <a:ea typeface="Calibri"/>
                <a:cs typeface="Calibri"/>
                <a:sym typeface="Calibri"/>
              </a:rPr>
              <a:t>exploratória</a:t>
            </a:r>
            <a:endParaRPr sz="4400" b="1" i="0" u="none" strike="noStrike" cap="none" dirty="0">
              <a:solidFill>
                <a:srgbClr val="222A35"/>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18"/>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9" name="Google Shape;329;p18"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30" name="Google Shape;330;p18"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pic>
        <p:nvPicPr>
          <p:cNvPr id="4" name="Imagem 3" descr="Gráfico, Gráfico de linhas&#10;&#10;Descrição gerada automaticamente">
            <a:extLst>
              <a:ext uri="{FF2B5EF4-FFF2-40B4-BE49-F238E27FC236}">
                <a16:creationId xmlns:a16="http://schemas.microsoft.com/office/drawing/2014/main" id="{D7B773A2-2F0A-79FE-A102-F4455E846D7E}"/>
              </a:ext>
            </a:extLst>
          </p:cNvPr>
          <p:cNvPicPr>
            <a:picLocks noChangeAspect="1"/>
          </p:cNvPicPr>
          <p:nvPr/>
        </p:nvPicPr>
        <p:blipFill>
          <a:blip r:embed="rId5"/>
          <a:stretch>
            <a:fillRect/>
          </a:stretch>
        </p:blipFill>
        <p:spPr>
          <a:xfrm>
            <a:off x="4155302" y="1653574"/>
            <a:ext cx="7951204" cy="3355613"/>
          </a:xfrm>
          <a:prstGeom prst="rect">
            <a:avLst/>
          </a:prstGeom>
        </p:spPr>
      </p:pic>
      <p:sp>
        <p:nvSpPr>
          <p:cNvPr id="5" name="Google Shape;332;p18">
            <a:extLst>
              <a:ext uri="{FF2B5EF4-FFF2-40B4-BE49-F238E27FC236}">
                <a16:creationId xmlns:a16="http://schemas.microsoft.com/office/drawing/2014/main" id="{134A938D-C277-6427-E22E-AE4C2EA07F8F}"/>
              </a:ext>
            </a:extLst>
          </p:cNvPr>
          <p:cNvSpPr txBox="1"/>
          <p:nvPr/>
        </p:nvSpPr>
        <p:spPr>
          <a:xfrm>
            <a:off x="41223" y="5085667"/>
            <a:ext cx="12106506" cy="1754286"/>
          </a:xfrm>
          <a:prstGeom prst="rect">
            <a:avLst/>
          </a:prstGeom>
          <a:solidFill>
            <a:schemeClr val="bg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rgbClr val="323F4F"/>
                </a:solidFill>
                <a:latin typeface="Calibri"/>
                <a:ea typeface="Calibri"/>
                <a:cs typeface="Calibri"/>
                <a:sym typeface="Calibri"/>
              </a:rPr>
              <a:t>Podemos considerar que o 'gap' de baixa evidenciado no ano de 2020 seja consequência da grave crise pandêmica que acometeu o mundo e acarretou uma crise econômica global. Com a baixa da produção no ano de 2020, tivemos uma ampliação das importações a fim de tentar suprir a demanda de consumo. Os Estados Unidos da América, em 2021, apresentava uma população de 331,9 milhões de habitantes, 3ª maior do mundo, com um mercado consumidor do vinho importado em uma crescente durante o período analisado. Apesar da elevada produção 2,4 bilhões de litros, o consumo per capita nos Estados Unidos em 2021 ficou em torno de 9,96l/hab. e, por conseguinte, não sendo suficiente pra suprir o mercado interno.</a:t>
            </a:r>
          </a:p>
        </p:txBody>
      </p:sp>
      <p:sp>
        <p:nvSpPr>
          <p:cNvPr id="333" name="Google Shape;333;p18"/>
          <p:cNvSpPr txBox="1"/>
          <p:nvPr/>
        </p:nvSpPr>
        <p:spPr>
          <a:xfrm>
            <a:off x="1093598" y="1046514"/>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C55A11"/>
                </a:solidFill>
                <a:latin typeface="Calibri"/>
                <a:ea typeface="Calibri"/>
                <a:cs typeface="Calibri"/>
                <a:sym typeface="Calibri"/>
              </a:rPr>
              <a:t>Análise</a:t>
            </a:r>
            <a:r>
              <a:rPr lang="en-US" sz="1800" b="1" i="0" u="none" strike="noStrike" cap="none" dirty="0">
                <a:solidFill>
                  <a:srgbClr val="C55A11"/>
                </a:solidFill>
                <a:latin typeface="Calibri"/>
                <a:ea typeface="Calibri"/>
                <a:cs typeface="Calibri"/>
                <a:sym typeface="Calibri"/>
              </a:rPr>
              <a:t> de dados Global</a:t>
            </a:r>
            <a:endParaRPr sz="1400" b="0" i="0" u="none" strike="noStrike" cap="none" dirty="0">
              <a:solidFill>
                <a:srgbClr val="000000"/>
              </a:solidFill>
              <a:latin typeface="Arial"/>
              <a:ea typeface="Arial"/>
              <a:cs typeface="Arial"/>
              <a:sym typeface="Arial"/>
            </a:endParaRPr>
          </a:p>
        </p:txBody>
      </p:sp>
      <p:sp>
        <p:nvSpPr>
          <p:cNvPr id="6" name="Google Shape;332;p18">
            <a:extLst>
              <a:ext uri="{FF2B5EF4-FFF2-40B4-BE49-F238E27FC236}">
                <a16:creationId xmlns:a16="http://schemas.microsoft.com/office/drawing/2014/main" id="{EADD3731-F498-841F-E136-198712E4F220}"/>
              </a:ext>
            </a:extLst>
          </p:cNvPr>
          <p:cNvSpPr txBox="1"/>
          <p:nvPr/>
        </p:nvSpPr>
        <p:spPr>
          <a:xfrm>
            <a:off x="85494" y="1720860"/>
            <a:ext cx="4145160" cy="3416279"/>
          </a:xfrm>
          <a:prstGeom prst="rect">
            <a:avLst/>
          </a:prstGeom>
          <a:solidFill>
            <a:schemeClr val="bg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rgbClr val="323F4F"/>
                </a:solidFill>
                <a:latin typeface="Calibri"/>
                <a:ea typeface="Calibri"/>
                <a:cs typeface="Calibri"/>
                <a:sym typeface="Calibri"/>
              </a:rPr>
              <a:t>Observando sob uma perspectiva histórica a disposição dos dados de consumo, importação e produção dos Estados Unidos da América, podemos verificar a evolução das importações desde o ano 2007 com uma quantidade de 837,3 Milhões de litros até a 1,3 Bilhões em 2021. Isso pode ser reflexo do aumento do consumo que também apresentou-se em crescente com valores de 2,7 bilhões de litros em 2007 até 3,3 Bilhões no ano de 2021. </a:t>
            </a:r>
          </a:p>
        </p:txBody>
      </p:sp>
      <p:sp>
        <p:nvSpPr>
          <p:cNvPr id="2" name="Google Shape;288;p15">
            <a:extLst>
              <a:ext uri="{FF2B5EF4-FFF2-40B4-BE49-F238E27FC236}">
                <a16:creationId xmlns:a16="http://schemas.microsoft.com/office/drawing/2014/main" id="{3301F229-DCA6-3C2A-957B-B7AA0E040D35}"/>
              </a:ext>
            </a:extLst>
          </p:cNvPr>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dirty="0">
                <a:solidFill>
                  <a:srgbClr val="222A35"/>
                </a:solidFill>
                <a:latin typeface="Calibri"/>
                <a:ea typeface="Calibri"/>
                <a:cs typeface="Calibri"/>
                <a:sym typeface="Calibri"/>
              </a:rPr>
              <a:t>3 - </a:t>
            </a:r>
            <a:r>
              <a:rPr lang="en-US" sz="4400" b="1" i="0" u="none" strike="noStrike" cap="none" dirty="0" err="1">
                <a:solidFill>
                  <a:srgbClr val="222A35"/>
                </a:solidFill>
                <a:latin typeface="Calibri"/>
                <a:ea typeface="Calibri"/>
                <a:cs typeface="Calibri"/>
                <a:sym typeface="Calibri"/>
              </a:rPr>
              <a:t>Análise</a:t>
            </a:r>
            <a:r>
              <a:rPr lang="en-US" sz="4400" b="1" i="0" u="none" strike="noStrike" cap="none" dirty="0">
                <a:solidFill>
                  <a:srgbClr val="222A35"/>
                </a:solidFill>
                <a:latin typeface="Calibri"/>
                <a:ea typeface="Calibri"/>
                <a:cs typeface="Calibri"/>
                <a:sym typeface="Calibri"/>
              </a:rPr>
              <a:t> </a:t>
            </a:r>
            <a:r>
              <a:rPr lang="en-US" sz="4400" b="1" i="0" u="none" strike="noStrike" cap="none" dirty="0" err="1">
                <a:solidFill>
                  <a:srgbClr val="222A35"/>
                </a:solidFill>
                <a:latin typeface="Calibri"/>
                <a:ea typeface="Calibri"/>
                <a:cs typeface="Calibri"/>
                <a:sym typeface="Calibri"/>
              </a:rPr>
              <a:t>exploratória</a:t>
            </a:r>
            <a:endParaRPr sz="4400" b="1" i="0" u="none" strike="noStrike" cap="none" dirty="0">
              <a:solidFill>
                <a:srgbClr val="222A35"/>
              </a:solidFill>
              <a:latin typeface="Calibri"/>
              <a:ea typeface="Calibri"/>
              <a:cs typeface="Calibri"/>
              <a:sym typeface="Calibri"/>
            </a:endParaRPr>
          </a:p>
        </p:txBody>
      </p:sp>
    </p:spTree>
    <p:extLst>
      <p:ext uri="{BB962C8B-B14F-4D97-AF65-F5344CB8AC3E}">
        <p14:creationId xmlns:p14="http://schemas.microsoft.com/office/powerpoint/2010/main" val="1843499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117"/>
        <p:cNvGrpSpPr/>
        <p:nvPr/>
      </p:nvGrpSpPr>
      <p:grpSpPr>
        <a:xfrm>
          <a:off x="0" y="0"/>
          <a:ext cx="0" cy="0"/>
          <a:chOff x="0" y="0"/>
          <a:chExt cx="0" cy="0"/>
        </a:xfrm>
      </p:grpSpPr>
      <p:sp>
        <p:nvSpPr>
          <p:cNvPr id="118" name="Google Shape;118;p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0" name="Google Shape;120;p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121" name="Google Shape;121;p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234310" y="1223274"/>
            <a:ext cx="4286590" cy="4895006"/>
          </a:xfrm>
          <a:prstGeom prst="rect">
            <a:avLst/>
          </a:prstGeom>
          <a:noFill/>
          <a:ln>
            <a:noFill/>
          </a:ln>
        </p:spPr>
      </p:pic>
      <p:pic>
        <p:nvPicPr>
          <p:cNvPr id="122" name="Google Shape;122;p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pic>
        <p:nvPicPr>
          <p:cNvPr id="123" name="Google Shape;123;p4"/>
          <p:cNvPicPr preferRelativeResize="0"/>
          <p:nvPr/>
        </p:nvPicPr>
        <p:blipFill rotWithShape="1">
          <a:blip r:embed="rId6">
            <a:alphaModFix/>
          </a:blip>
          <a:srcRect/>
          <a:stretch/>
        </p:blipFill>
        <p:spPr>
          <a:xfrm>
            <a:off x="1562554" y="1257235"/>
            <a:ext cx="2837676" cy="1311756"/>
          </a:xfrm>
          <a:prstGeom prst="rect">
            <a:avLst/>
          </a:prstGeom>
          <a:noFill/>
          <a:ln>
            <a:noFill/>
          </a:ln>
        </p:spPr>
      </p:pic>
      <p:sp>
        <p:nvSpPr>
          <p:cNvPr id="124" name="Google Shape;124;p4"/>
          <p:cNvSpPr txBox="1"/>
          <p:nvPr/>
        </p:nvSpPr>
        <p:spPr>
          <a:xfrm>
            <a:off x="4513331" y="1566933"/>
            <a:ext cx="559088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Importando as libs necessárias para realizar a análise.</a:t>
            </a:r>
            <a:endParaRPr sz="1400" b="0" i="0" u="none" strike="noStrike" cap="none">
              <a:solidFill>
                <a:srgbClr val="000000"/>
              </a:solidFill>
              <a:latin typeface="Arial"/>
              <a:ea typeface="Arial"/>
              <a:cs typeface="Arial"/>
              <a:sym typeface="Arial"/>
            </a:endParaRPr>
          </a:p>
        </p:txBody>
      </p:sp>
      <p:pic>
        <p:nvPicPr>
          <p:cNvPr id="125" name="Google Shape;125;p4"/>
          <p:cNvPicPr preferRelativeResize="0"/>
          <p:nvPr/>
        </p:nvPicPr>
        <p:blipFill rotWithShape="1">
          <a:blip r:embed="rId7">
            <a:alphaModFix/>
          </a:blip>
          <a:srcRect/>
          <a:stretch/>
        </p:blipFill>
        <p:spPr>
          <a:xfrm>
            <a:off x="528905" y="2786075"/>
            <a:ext cx="8280341" cy="2433009"/>
          </a:xfrm>
          <a:prstGeom prst="rect">
            <a:avLst/>
          </a:prstGeom>
          <a:noFill/>
          <a:ln>
            <a:noFill/>
          </a:ln>
        </p:spPr>
      </p:pic>
      <p:sp>
        <p:nvSpPr>
          <p:cNvPr id="126" name="Google Shape;126;p4"/>
          <p:cNvSpPr txBox="1"/>
          <p:nvPr/>
        </p:nvSpPr>
        <p:spPr>
          <a:xfrm>
            <a:off x="528894" y="5436150"/>
            <a:ext cx="10776000" cy="1200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Extraindo os dados 15 listas do site: </a:t>
            </a:r>
            <a:r>
              <a:rPr lang="en-US" sz="1800" b="0" i="0" u="sng" strike="noStrike" cap="none">
                <a:solidFill>
                  <a:srgbClr val="323F4F"/>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http://vitibrasil.cnpuv.embrapa.br/</a:t>
            </a:r>
            <a:r>
              <a:rPr lang="en-US" sz="1800" b="0" i="0" u="none" strike="noStrike" cap="none">
                <a:solidFill>
                  <a:srgbClr val="323F4F"/>
                </a:solidFill>
                <a:latin typeface="Calibri"/>
                <a:ea typeface="Calibri"/>
                <a:cs typeface="Calibri"/>
                <a:sym typeface="Calibri"/>
              </a:rPr>
              <a:t> e usando a função read_html e enconding=UTF-8 para configurar os caracteres da variáveis. Selecionamos os dados de exportação dos últimos 15 anos até 2021, levando em consideração que o site informa que os dados foram atualizados em 29/04/2022. Portanto, os dados de 2022 foram excluídos da análise.</a:t>
            </a:r>
            <a:endParaRPr sz="1400" b="0" i="0" u="none" strike="noStrike" cap="none">
              <a:solidFill>
                <a:srgbClr val="000000"/>
              </a:solidFill>
              <a:latin typeface="Arial"/>
              <a:ea typeface="Arial"/>
              <a:cs typeface="Arial"/>
              <a:sym typeface="Arial"/>
            </a:endParaRPr>
          </a:p>
        </p:txBody>
      </p:sp>
      <p:sp>
        <p:nvSpPr>
          <p:cNvPr id="2" name="Google Shape;248;p12">
            <a:extLst>
              <a:ext uri="{FF2B5EF4-FFF2-40B4-BE49-F238E27FC236}">
                <a16:creationId xmlns:a16="http://schemas.microsoft.com/office/drawing/2014/main" id="{AAE4835F-5975-49DB-A334-1B05C2DE1806}"/>
              </a:ext>
            </a:extLst>
          </p:cNvPr>
          <p:cNvSpPr txBox="1"/>
          <p:nvPr/>
        </p:nvSpPr>
        <p:spPr>
          <a:xfrm>
            <a:off x="1048099" y="839040"/>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da base </a:t>
            </a:r>
            <a:r>
              <a:rPr lang="en-US" sz="1800" b="1" dirty="0" err="1">
                <a:solidFill>
                  <a:srgbClr val="C55A11"/>
                </a:solidFill>
                <a:latin typeface="Calibri"/>
                <a:ea typeface="Calibri"/>
                <a:cs typeface="Calibri"/>
                <a:sym typeface="Calibri"/>
              </a:rPr>
              <a:t>Embrapa</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1"/>
        <p:cNvGrpSpPr/>
        <p:nvPr/>
      </p:nvGrpSpPr>
      <p:grpSpPr>
        <a:xfrm>
          <a:off x="0" y="0"/>
          <a:ext cx="0" cy="0"/>
          <a:chOff x="0" y="0"/>
          <a:chExt cx="0" cy="0"/>
        </a:xfrm>
      </p:grpSpPr>
      <p:sp>
        <p:nvSpPr>
          <p:cNvPr id="352" name="Google Shape;352;p20"/>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3" name="Google Shape;353;p20"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54" name="Google Shape;354;p20"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356" name="Google Shape;356;p20"/>
          <p:cNvSpPr txBox="1"/>
          <p:nvPr/>
        </p:nvSpPr>
        <p:spPr>
          <a:xfrm>
            <a:off x="1093598" y="1046514"/>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C55A11"/>
                </a:solidFill>
                <a:latin typeface="Calibri"/>
                <a:ea typeface="Calibri"/>
                <a:cs typeface="Calibri"/>
                <a:sym typeface="Calibri"/>
              </a:rPr>
              <a:t>Análise de dados Global</a:t>
            </a:r>
            <a:endParaRPr sz="1400" b="0" i="0" u="none" strike="noStrike" cap="none">
              <a:solidFill>
                <a:srgbClr val="000000"/>
              </a:solidFill>
              <a:latin typeface="Arial"/>
              <a:ea typeface="Arial"/>
              <a:cs typeface="Arial"/>
              <a:sym typeface="Arial"/>
            </a:endParaRPr>
          </a:p>
        </p:txBody>
      </p:sp>
      <p:sp>
        <p:nvSpPr>
          <p:cNvPr id="357" name="Google Shape;357;p20"/>
          <p:cNvSpPr txBox="1"/>
          <p:nvPr/>
        </p:nvSpPr>
        <p:spPr>
          <a:xfrm>
            <a:off x="627031" y="1514454"/>
            <a:ext cx="4645200" cy="47715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a:solidFill>
                  <a:srgbClr val="323F4F"/>
                </a:solidFill>
                <a:latin typeface="Calibri"/>
                <a:ea typeface="Calibri"/>
                <a:cs typeface="Calibri"/>
                <a:sym typeface="Calibri"/>
              </a:rPr>
              <a:t>Com o </a:t>
            </a:r>
            <a:r>
              <a:rPr lang="en-US" sz="1800" b="0" i="0" u="none" strike="noStrike" cap="none" dirty="0" err="1">
                <a:solidFill>
                  <a:srgbClr val="323F4F"/>
                </a:solidFill>
                <a:latin typeface="Calibri"/>
                <a:ea typeface="Calibri"/>
                <a:cs typeface="Calibri"/>
                <a:sym typeface="Calibri"/>
              </a:rPr>
              <a:t>intuito</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err="1">
                <a:solidFill>
                  <a:srgbClr val="323F4F"/>
                </a:solidFill>
                <a:latin typeface="Calibri"/>
                <a:ea typeface="Calibri"/>
                <a:cs typeface="Calibri"/>
                <a:sym typeface="Calibri"/>
              </a:rPr>
              <a:t>munir</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err="1">
                <a:solidFill>
                  <a:srgbClr val="323F4F"/>
                </a:solidFill>
                <a:latin typeface="Calibri"/>
                <a:ea typeface="Calibri"/>
                <a:cs typeface="Calibri"/>
                <a:sym typeface="Calibri"/>
              </a:rPr>
              <a:t>informações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relevantes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nosso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investidores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fizemos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uma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exploração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geral</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sobre</a:t>
            </a:r>
            <a:r>
              <a:rPr lang="en-US" sz="1800" b="0" i="0" u="none" strike="noStrike" cap="none" dirty="0">
                <a:solidFill>
                  <a:srgbClr val="323F4F"/>
                </a:solidFill>
                <a:latin typeface="Calibri"/>
                <a:ea typeface="Calibri"/>
                <a:cs typeface="Calibri"/>
                <a:sym typeface="Calibri"/>
              </a:rPr>
              <a:t> as </a:t>
            </a:r>
            <a:r>
              <a:rPr lang="en-US" sz="1800" b="0" i="0" u="none" strike="noStrike" cap="none" dirty="0" err="1">
                <a:solidFill>
                  <a:srgbClr val="323F4F"/>
                </a:solidFill>
                <a:latin typeface="Calibri"/>
                <a:ea typeface="Calibri"/>
                <a:cs typeface="Calibri"/>
                <a:sym typeface="Calibri"/>
              </a:rPr>
              <a:t>importações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mundiais</a:t>
            </a:r>
            <a:r>
              <a:rPr lang="en-US" sz="1800" b="0" i="0" u="none" strike="noStrike" cap="none" dirty="0">
                <a:solidFill>
                  <a:srgbClr val="323F4F"/>
                </a:solidFill>
                <a:latin typeface="Calibri"/>
                <a:ea typeface="Calibri"/>
                <a:cs typeface="Calibri"/>
                <a:sym typeface="Calibri"/>
              </a:rPr>
              <a:t> de vinho </a:t>
            </a:r>
            <a:r>
              <a:rPr lang="en-US" sz="1800" b="0" i="0" u="none" strike="noStrike" cap="none" dirty="0" err="1">
                <a:solidFill>
                  <a:srgbClr val="323F4F"/>
                </a:solidFill>
                <a:latin typeface="Calibri"/>
                <a:ea typeface="Calibri"/>
                <a:cs typeface="Calibri"/>
                <a:sym typeface="Calibri"/>
              </a:rPr>
              <a:t>nos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anos</a:t>
            </a:r>
            <a:r>
              <a:rPr lang="en-US" sz="1800" b="0" i="0" u="none" strike="noStrike" cap="none" dirty="0">
                <a:solidFill>
                  <a:srgbClr val="323F4F"/>
                </a:solidFill>
                <a:latin typeface="Calibri"/>
                <a:ea typeface="Calibri"/>
                <a:cs typeface="Calibri"/>
                <a:sym typeface="Calibri"/>
              </a:rPr>
              <a:t> de 2020/2021.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a:solidFill>
                  <a:srgbClr val="323F4F"/>
                </a:solidFill>
                <a:latin typeface="Calibri"/>
                <a:ea typeface="Calibri"/>
                <a:cs typeface="Calibri"/>
                <a:sym typeface="Calibri"/>
              </a:rPr>
              <a:t>O </a:t>
            </a:r>
            <a:r>
              <a:rPr lang="en-US" sz="1800" b="0" i="0" u="none" strike="noStrike" cap="none" dirty="0" err="1">
                <a:solidFill>
                  <a:srgbClr val="323F4F"/>
                </a:solidFill>
                <a:latin typeface="Calibri"/>
                <a:ea typeface="Calibri"/>
                <a:cs typeface="Calibri"/>
                <a:sym typeface="Calibri"/>
              </a:rPr>
              <a:t>país</a:t>
            </a:r>
            <a:r>
              <a:rPr lang="en-US" sz="1800" b="0" i="0" u="none" strike="noStrike" cap="none" dirty="0">
                <a:solidFill>
                  <a:srgbClr val="323F4F"/>
                </a:solidFill>
                <a:latin typeface="Calibri"/>
                <a:ea typeface="Calibri"/>
                <a:cs typeface="Calibri"/>
                <a:sym typeface="Calibri"/>
              </a:rPr>
              <a:t> que </a:t>
            </a:r>
            <a:r>
              <a:rPr lang="en-US" sz="1800" b="0" i="0" u="none" strike="noStrike" cap="none" dirty="0" err="1">
                <a:solidFill>
                  <a:srgbClr val="323F4F"/>
                </a:solidFill>
                <a:latin typeface="Calibri"/>
                <a:ea typeface="Calibri"/>
                <a:cs typeface="Calibri"/>
                <a:sym typeface="Calibri"/>
              </a:rPr>
              <a:t>apresenta</a:t>
            </a:r>
            <a:r>
              <a:rPr lang="en-US" sz="1800" b="0" i="0" u="none" strike="noStrike" cap="none" dirty="0">
                <a:solidFill>
                  <a:srgbClr val="323F4F"/>
                </a:solidFill>
                <a:latin typeface="Calibri"/>
                <a:ea typeface="Calibri"/>
                <a:cs typeface="Calibri"/>
                <a:sym typeface="Calibri"/>
              </a:rPr>
              <a:t> o </a:t>
            </a:r>
            <a:r>
              <a:rPr lang="en-US" sz="1800" b="0" i="0" u="none" strike="noStrike" cap="none" dirty="0" err="1">
                <a:solidFill>
                  <a:srgbClr val="323F4F"/>
                </a:solidFill>
                <a:latin typeface="Calibri"/>
                <a:ea typeface="Calibri"/>
                <a:cs typeface="Calibri"/>
                <a:sym typeface="Calibri"/>
              </a:rPr>
              <a:t>maior</a:t>
            </a:r>
            <a:r>
              <a:rPr lang="en-US" sz="1800" b="0" i="0" u="none" strike="noStrike" cap="none" dirty="0">
                <a:solidFill>
                  <a:srgbClr val="323F4F"/>
                </a:solidFill>
                <a:latin typeface="Calibri"/>
                <a:ea typeface="Calibri"/>
                <a:cs typeface="Calibri"/>
                <a:sym typeface="Calibri"/>
              </a:rPr>
              <a:t> volume de </a:t>
            </a:r>
            <a:r>
              <a:rPr lang="en-US" sz="1800" b="0" i="0" u="none" strike="noStrike" cap="none" dirty="0" err="1">
                <a:solidFill>
                  <a:srgbClr val="323F4F"/>
                </a:solidFill>
                <a:latin typeface="Calibri"/>
                <a:ea typeface="Calibri"/>
                <a:cs typeface="Calibri"/>
                <a:sym typeface="Calibri"/>
              </a:rPr>
              <a:t>importações</a:t>
            </a:r>
            <a:r>
              <a:rPr lang="en-US" sz="1800" b="0" i="0" u="none" strike="noStrike" cap="none" dirty="0">
                <a:solidFill>
                  <a:srgbClr val="323F4F"/>
                </a:solidFill>
                <a:latin typeface="Calibri"/>
                <a:ea typeface="Calibri"/>
                <a:cs typeface="Calibri"/>
                <a:sym typeface="Calibri"/>
              </a:rPr>
              <a:t> da </a:t>
            </a:r>
            <a:r>
              <a:rPr lang="en-US" sz="1800" b="0" i="0" u="none" strike="noStrike" cap="none" dirty="0" err="1">
                <a:solidFill>
                  <a:srgbClr val="323F4F"/>
                </a:solidFill>
                <a:latin typeface="Calibri"/>
                <a:ea typeface="Calibri"/>
                <a:cs typeface="Calibri"/>
                <a:sym typeface="Calibri"/>
              </a:rPr>
              <a:t>bebida</a:t>
            </a:r>
            <a:r>
              <a:rPr lang="en-US" sz="1800" b="0" i="0" u="none" strike="noStrike" cap="none" dirty="0">
                <a:solidFill>
                  <a:srgbClr val="323F4F"/>
                </a:solidFill>
                <a:latin typeface="Calibri"/>
                <a:ea typeface="Calibri"/>
                <a:cs typeface="Calibri"/>
                <a:sym typeface="Calibri"/>
              </a:rPr>
              <a:t> no </a:t>
            </a:r>
            <a:r>
              <a:rPr lang="en-US" sz="1800" b="0" i="0" u="none" strike="noStrike" cap="none" dirty="0" err="1">
                <a:solidFill>
                  <a:srgbClr val="323F4F"/>
                </a:solidFill>
                <a:latin typeface="Calibri"/>
                <a:ea typeface="Calibri"/>
                <a:cs typeface="Calibri"/>
                <a:sym typeface="Calibri"/>
              </a:rPr>
              <a:t>mundo</a:t>
            </a:r>
            <a:r>
              <a:rPr lang="en-US" sz="1800" b="0" i="0" u="none" strike="noStrike" cap="none" dirty="0">
                <a:solidFill>
                  <a:srgbClr val="323F4F"/>
                </a:solidFill>
                <a:latin typeface="Calibri"/>
                <a:ea typeface="Calibri"/>
                <a:cs typeface="Calibri"/>
                <a:sym typeface="Calibri"/>
              </a:rPr>
              <a:t> é a </a:t>
            </a:r>
            <a:r>
              <a:rPr lang="en-US" sz="1800" b="0" i="0" u="none" strike="noStrike" cap="none" dirty="0" err="1">
                <a:solidFill>
                  <a:srgbClr val="323F4F"/>
                </a:solidFill>
                <a:latin typeface="Calibri"/>
                <a:ea typeface="Calibri"/>
                <a:cs typeface="Calibri"/>
                <a:sym typeface="Calibri"/>
              </a:rPr>
              <a:t>Alemanha</a:t>
            </a:r>
            <a:r>
              <a:rPr lang="en-US" sz="1800" b="0" i="0" u="none" strike="noStrike" cap="none" dirty="0">
                <a:solidFill>
                  <a:srgbClr val="323F4F"/>
                </a:solidFill>
                <a:latin typeface="Calibri"/>
                <a:ea typeface="Calibri"/>
                <a:cs typeface="Calibri"/>
                <a:sym typeface="Calibri"/>
              </a:rPr>
              <a:t>, com 2,2 </a:t>
            </a:r>
            <a:r>
              <a:rPr lang="en-US" sz="1800" b="0" i="0" u="none" strike="noStrike" cap="none" dirty="0" err="1">
                <a:solidFill>
                  <a:srgbClr val="323F4F"/>
                </a:solidFill>
                <a:latin typeface="Calibri"/>
                <a:ea typeface="Calibri"/>
                <a:cs typeface="Calibri"/>
                <a:sym typeface="Calibri"/>
              </a:rPr>
              <a:t>bilhões</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err="1">
                <a:solidFill>
                  <a:srgbClr val="323F4F"/>
                </a:solidFill>
                <a:latin typeface="Calibri"/>
                <a:ea typeface="Calibri"/>
                <a:cs typeface="Calibri"/>
                <a:sym typeface="Calibri"/>
              </a:rPr>
              <a:t>litros</a:t>
            </a:r>
            <a:r>
              <a:rPr lang="en-US" sz="1800" b="0" i="0" u="none" strike="noStrike" cap="none" dirty="0">
                <a:solidFill>
                  <a:srgbClr val="323F4F"/>
                </a:solidFill>
                <a:latin typeface="Calibri"/>
                <a:ea typeface="Calibri"/>
                <a:cs typeface="Calibri"/>
                <a:sym typeface="Calibri"/>
              </a:rPr>
              <a:t> da </a:t>
            </a:r>
            <a:r>
              <a:rPr lang="en-US" sz="1800" b="0" i="0" u="none" strike="noStrike" cap="none" dirty="0" err="1">
                <a:solidFill>
                  <a:srgbClr val="323F4F"/>
                </a:solidFill>
                <a:latin typeface="Calibri"/>
                <a:ea typeface="Calibri"/>
                <a:cs typeface="Calibri"/>
                <a:sym typeface="Calibri"/>
              </a:rPr>
              <a:t>mercadoria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Seguido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pelo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Reino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Unido</a:t>
            </a:r>
            <a:r>
              <a:rPr lang="en-US" sz="1800" b="0" i="0" u="none" strike="noStrike" cap="none" dirty="0">
                <a:solidFill>
                  <a:srgbClr val="323F4F"/>
                </a:solidFill>
                <a:latin typeface="Calibri"/>
                <a:ea typeface="Calibri"/>
                <a:cs typeface="Calibri"/>
                <a:sym typeface="Calibri"/>
              </a:rPr>
              <a:t> e </a:t>
            </a:r>
            <a:r>
              <a:rPr lang="en-US" sz="1800" b="0" i="0" u="none" strike="noStrike" cap="none" dirty="0" err="1">
                <a:solidFill>
                  <a:srgbClr val="323F4F"/>
                </a:solidFill>
                <a:latin typeface="Calibri"/>
                <a:ea typeface="Calibri"/>
                <a:cs typeface="Calibri"/>
                <a:sym typeface="Calibri"/>
              </a:rPr>
              <a:t>Estados</a:t>
            </a:r>
            <a:r>
              <a:rPr lang="en-US" sz="1800" b="0" i="0" u="none" strike="noStrike" cap="none" dirty="0">
                <a:solidFill>
                  <a:srgbClr val="323F4F"/>
                </a:solidFill>
                <a:latin typeface="Calibri"/>
                <a:ea typeface="Calibri"/>
                <a:cs typeface="Calibri"/>
                <a:sym typeface="Calibri"/>
              </a:rPr>
              <a:t> Unidos da América. </a:t>
            </a:r>
            <a:br>
              <a:rPr lang="en-US" sz="1800" b="0" i="0" u="none" strike="noStrike" cap="none" dirty="0">
                <a:solidFill>
                  <a:srgbClr val="323F4F"/>
                </a:solidFill>
                <a:latin typeface="Calibri"/>
                <a:ea typeface="Calibri"/>
                <a:cs typeface="Calibri"/>
                <a:sym typeface="Calibri"/>
              </a:rPr>
            </a:br>
            <a:r>
              <a:rPr lang="en-US" sz="1800" b="0" i="0" u="none" strike="noStrike" cap="none" dirty="0" err="1">
                <a:solidFill>
                  <a:srgbClr val="323F4F"/>
                </a:solidFill>
                <a:latin typeface="Calibri"/>
                <a:ea typeface="Calibri"/>
                <a:cs typeface="Calibri"/>
                <a:sym typeface="Calibri"/>
              </a:rPr>
              <a:t>Observamos</a:t>
            </a:r>
            <a:r>
              <a:rPr lang="en-US" sz="1800" b="0" i="0" u="none" strike="noStrike" cap="none" dirty="0">
                <a:solidFill>
                  <a:srgbClr val="323F4F"/>
                </a:solidFill>
                <a:latin typeface="Calibri"/>
                <a:ea typeface="Calibri"/>
                <a:cs typeface="Calibri"/>
                <a:sym typeface="Calibri"/>
              </a:rPr>
              <a:t> que </a:t>
            </a:r>
            <a:r>
              <a:rPr lang="en-US" sz="1800" b="0" i="0" u="none" strike="noStrike" cap="none" dirty="0" err="1">
                <a:solidFill>
                  <a:srgbClr val="323F4F"/>
                </a:solidFill>
                <a:latin typeface="Calibri"/>
                <a:ea typeface="Calibri"/>
                <a:cs typeface="Calibri"/>
                <a:sym typeface="Calibri"/>
              </a:rPr>
              <a:t>na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lista</a:t>
            </a:r>
            <a:r>
              <a:rPr lang="en-US" sz="1800" b="0" i="0" u="none" strike="noStrike" cap="none" dirty="0">
                <a:solidFill>
                  <a:srgbClr val="323F4F"/>
                </a:solidFill>
                <a:latin typeface="Calibri"/>
                <a:ea typeface="Calibri"/>
                <a:cs typeface="Calibri"/>
                <a:sym typeface="Calibri"/>
              </a:rPr>
              <a:t> dos 10( </a:t>
            </a:r>
            <a:r>
              <a:rPr lang="en-US" sz="1800" b="0" i="0" u="none" strike="noStrike" cap="none" dirty="0" err="1">
                <a:solidFill>
                  <a:srgbClr val="323F4F"/>
                </a:solidFill>
                <a:latin typeface="Calibri"/>
                <a:ea typeface="Calibri"/>
                <a:cs typeface="Calibri"/>
                <a:sym typeface="Calibri"/>
              </a:rPr>
              <a:t>dez</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países</a:t>
            </a:r>
            <a:r>
              <a:rPr lang="en-US" sz="1800" b="0" i="0" u="none" strike="noStrike" cap="none" dirty="0">
                <a:solidFill>
                  <a:srgbClr val="323F4F"/>
                </a:solidFill>
                <a:latin typeface="Calibri"/>
                <a:ea typeface="Calibri"/>
                <a:cs typeface="Calibri"/>
                <a:sym typeface="Calibri"/>
              </a:rPr>
              <a:t> que </a:t>
            </a:r>
            <a:r>
              <a:rPr lang="en-US" sz="1800" b="0" i="0" u="none" strike="noStrike" cap="none" dirty="0" err="1">
                <a:solidFill>
                  <a:srgbClr val="323F4F"/>
                </a:solidFill>
                <a:latin typeface="Calibri"/>
                <a:ea typeface="Calibri"/>
                <a:cs typeface="Calibri"/>
                <a:sym typeface="Calibri"/>
              </a:rPr>
              <a:t>mais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importam</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em</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quantidade</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constam</a:t>
            </a:r>
            <a:r>
              <a:rPr lang="en-US" sz="1800" b="0" i="0" u="none" strike="noStrike" cap="none" dirty="0">
                <a:solidFill>
                  <a:srgbClr val="323F4F"/>
                </a:solidFill>
                <a:latin typeface="Calibri"/>
                <a:ea typeface="Calibri"/>
                <a:cs typeface="Calibri"/>
                <a:sym typeface="Calibri"/>
              </a:rPr>
              <a:t> 3( </a:t>
            </a:r>
            <a:r>
              <a:rPr lang="en-US" sz="1800" b="0" i="0" u="none" strike="noStrike" cap="none" dirty="0" err="1">
                <a:solidFill>
                  <a:srgbClr val="323F4F"/>
                </a:solidFill>
                <a:latin typeface="Calibri"/>
                <a:ea typeface="Calibri"/>
                <a:cs typeface="Calibri"/>
                <a:sym typeface="Calibri"/>
              </a:rPr>
              <a:t>três</a:t>
            </a:r>
            <a:r>
              <a:rPr lang="en-US" sz="1800" b="0" i="0" u="none" strike="noStrike" cap="none" dirty="0">
                <a:solidFill>
                  <a:srgbClr val="323F4F"/>
                </a:solidFill>
                <a:latin typeface="Calibri"/>
                <a:ea typeface="Calibri"/>
                <a:cs typeface="Calibri"/>
                <a:sym typeface="Calibri"/>
              </a:rPr>
              <a:t>) dos </a:t>
            </a:r>
            <a:r>
              <a:rPr lang="en-US" sz="1800" b="0" i="0" u="none" strike="noStrike" cap="none" dirty="0" err="1">
                <a:solidFill>
                  <a:srgbClr val="323F4F"/>
                </a:solidFill>
                <a:latin typeface="Calibri"/>
                <a:ea typeface="Calibri"/>
                <a:cs typeface="Calibri"/>
                <a:sym typeface="Calibri"/>
              </a:rPr>
              <a:t>maiores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importadores</a:t>
            </a:r>
            <a:r>
              <a:rPr lang="en-US" sz="1800" b="0" i="0" u="none" strike="noStrike" cap="none" dirty="0">
                <a:solidFill>
                  <a:srgbClr val="323F4F"/>
                </a:solidFill>
                <a:latin typeface="Calibri"/>
                <a:ea typeface="Calibri"/>
                <a:cs typeface="Calibri"/>
                <a:sym typeface="Calibri"/>
              </a:rPr>
              <a:t> do vinho </a:t>
            </a:r>
            <a:r>
              <a:rPr lang="en-US" sz="1800" b="0" i="0" u="none" strike="noStrike" cap="none" dirty="0" err="1">
                <a:solidFill>
                  <a:srgbClr val="323F4F"/>
                </a:solidFill>
                <a:latin typeface="Calibri"/>
                <a:ea typeface="Calibri"/>
                <a:cs typeface="Calibri"/>
                <a:sym typeface="Calibri"/>
              </a:rPr>
              <a:t>brasileiro</a:t>
            </a:r>
            <a:r>
              <a:rPr lang="en-US" sz="1800" b="0" i="0" u="none" strike="noStrike" cap="none" dirty="0">
                <a:solidFill>
                  <a:srgbClr val="323F4F"/>
                </a:solidFill>
                <a:latin typeface="Calibri"/>
                <a:ea typeface="Calibri"/>
                <a:cs typeface="Calibri"/>
                <a:sym typeface="Calibri"/>
              </a:rPr>
              <a:t>. O </a:t>
            </a:r>
            <a:r>
              <a:rPr lang="en-US" sz="1800" b="0" i="0" u="none" strike="noStrike" cap="none" dirty="0" err="1">
                <a:solidFill>
                  <a:srgbClr val="323F4F"/>
                </a:solidFill>
                <a:latin typeface="Calibri"/>
                <a:ea typeface="Calibri"/>
                <a:cs typeface="Calibri"/>
                <a:sym typeface="Calibri"/>
              </a:rPr>
              <a:t>maior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importador</a:t>
            </a:r>
            <a:r>
              <a:rPr lang="en-US" sz="1800" b="0" i="0" u="none" strike="noStrike" cap="none" dirty="0">
                <a:solidFill>
                  <a:srgbClr val="323F4F"/>
                </a:solidFill>
                <a:latin typeface="Calibri"/>
                <a:ea typeface="Calibri"/>
                <a:cs typeface="Calibri"/>
                <a:sym typeface="Calibri"/>
              </a:rPr>
              <a:t> do vinho </a:t>
            </a:r>
            <a:r>
              <a:rPr lang="en-US" sz="1800" b="0" i="0" u="none" strike="noStrike" cap="none" dirty="0" err="1">
                <a:solidFill>
                  <a:srgbClr val="323F4F"/>
                </a:solidFill>
                <a:latin typeface="Calibri"/>
                <a:ea typeface="Calibri"/>
                <a:cs typeface="Calibri"/>
                <a:sym typeface="Calibri"/>
              </a:rPr>
              <a:t>brasileiro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por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quantidade</a:t>
            </a:r>
            <a:r>
              <a:rPr lang="en-US" sz="1800" b="0" i="0" u="none" strike="noStrike" cap="none" dirty="0">
                <a:solidFill>
                  <a:srgbClr val="323F4F"/>
                </a:solidFill>
                <a:latin typeface="Calibri"/>
                <a:ea typeface="Calibri"/>
                <a:cs typeface="Calibri"/>
                <a:sym typeface="Calibri"/>
              </a:rPr>
              <a:t>, no </a:t>
            </a:r>
            <a:r>
              <a:rPr lang="en-US" sz="1800" b="0" i="0" u="none" strike="noStrike" cap="none" dirty="0" err="1">
                <a:solidFill>
                  <a:srgbClr val="323F4F"/>
                </a:solidFill>
                <a:latin typeface="Calibri"/>
                <a:ea typeface="Calibri"/>
                <a:cs typeface="Calibri"/>
                <a:sym typeface="Calibri"/>
              </a:rPr>
              <a:t>período</a:t>
            </a:r>
            <a:r>
              <a:rPr lang="en-US" sz="1800" b="0" i="0" u="none" strike="noStrike" cap="none" dirty="0">
                <a:solidFill>
                  <a:srgbClr val="323F4F"/>
                </a:solidFill>
                <a:latin typeface="Calibri"/>
                <a:ea typeface="Calibri"/>
                <a:cs typeface="Calibri"/>
                <a:sym typeface="Calibri"/>
              </a:rPr>
              <a:t> de 2007/2021 ( pela </a:t>
            </a:r>
            <a:r>
              <a:rPr lang="en-US" sz="1800" b="0" i="0" u="none" strike="noStrike" cap="none" dirty="0" err="1">
                <a:solidFill>
                  <a:srgbClr val="323F4F"/>
                </a:solidFill>
                <a:latin typeface="Calibri"/>
                <a:ea typeface="Calibri"/>
                <a:cs typeface="Calibri"/>
                <a:sym typeface="Calibri"/>
              </a:rPr>
              <a:t>somatório</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err="1">
                <a:solidFill>
                  <a:srgbClr val="323F4F"/>
                </a:solidFill>
                <a:latin typeface="Calibri"/>
                <a:ea typeface="Calibri"/>
                <a:cs typeface="Calibri"/>
                <a:sym typeface="Calibri"/>
              </a:rPr>
              <a:t>quantidade</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Rússia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está</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na</a:t>
            </a:r>
            <a:r>
              <a:rPr lang="en-US" sz="1800" b="0" i="0" u="none" strike="noStrike" cap="none" dirty="0">
                <a:solidFill>
                  <a:srgbClr val="323F4F"/>
                </a:solidFill>
                <a:latin typeface="Calibri"/>
                <a:ea typeface="Calibri"/>
                <a:cs typeface="Calibri"/>
                <a:sym typeface="Calibri"/>
              </a:rPr>
              <a:t> 8ª </a:t>
            </a:r>
            <a:r>
              <a:rPr lang="en-US" sz="1800" b="0" i="0" u="none" strike="noStrike" cap="none" dirty="0" err="1">
                <a:solidFill>
                  <a:srgbClr val="323F4F"/>
                </a:solidFill>
                <a:latin typeface="Calibri"/>
                <a:ea typeface="Calibri"/>
                <a:cs typeface="Calibri"/>
                <a:sym typeface="Calibri"/>
              </a:rPr>
              <a:t>posição</a:t>
            </a:r>
            <a:r>
              <a:rPr lang="en-US" sz="1800" b="0" i="0" u="none" strike="noStrike" cap="none" dirty="0">
                <a:solidFill>
                  <a:srgbClr val="323F4F"/>
                </a:solidFill>
                <a:latin typeface="Calibri"/>
                <a:ea typeface="Calibri"/>
                <a:cs typeface="Calibri"/>
                <a:sym typeface="Calibri"/>
              </a:rPr>
              <a:t> do ranking </a:t>
            </a:r>
            <a:r>
              <a:rPr lang="en-US" sz="1800" b="0" i="0" u="none" strike="noStrike" cap="none" dirty="0" err="1">
                <a:solidFill>
                  <a:srgbClr val="323F4F"/>
                </a:solidFill>
                <a:latin typeface="Calibri"/>
                <a:ea typeface="Calibri"/>
                <a:cs typeface="Calibri"/>
                <a:sym typeface="Calibri"/>
              </a:rPr>
              <a:t>mundial</a:t>
            </a:r>
            <a:r>
              <a:rPr lang="en-US" sz="1800" b="0" i="0" u="none" strike="noStrike" cap="none" dirty="0">
                <a:solidFill>
                  <a:srgbClr val="323F4F"/>
                </a:solidFill>
                <a:latin typeface="Calibri"/>
                <a:ea typeface="Calibri"/>
                <a:cs typeface="Calibri"/>
                <a:sym typeface="Calibri"/>
              </a:rPr>
              <a:t>.</a:t>
            </a:r>
            <a:endParaRPr sz="1600" b="0" i="0" u="none" strike="noStrike" cap="none" dirty="0">
              <a:solidFill>
                <a:srgbClr val="323F4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323F4F"/>
              </a:solidFill>
              <a:latin typeface="Calibri"/>
              <a:ea typeface="Calibri"/>
              <a:cs typeface="Calibri"/>
              <a:sym typeface="Calibri"/>
            </a:endParaRPr>
          </a:p>
        </p:txBody>
      </p:sp>
      <p:pic>
        <p:nvPicPr>
          <p:cNvPr id="358" name="Google Shape;358;p20" descr="Lupa com preenchimento sólido">
            <a:hlinkClick r:id="rId5" action="ppaction://hlinksldjump"/>
          </p:cNvPr>
          <p:cNvPicPr preferRelativeResize="0"/>
          <p:nvPr/>
        </p:nvPicPr>
        <p:blipFill rotWithShape="1">
          <a:blip r:embed="rId6">
            <a:alphaModFix/>
          </a:blip>
          <a:srcRect/>
          <a:stretch/>
        </p:blipFill>
        <p:spPr>
          <a:xfrm>
            <a:off x="1965467" y="6135057"/>
            <a:ext cx="272765" cy="272765"/>
          </a:xfrm>
          <a:prstGeom prst="rect">
            <a:avLst/>
          </a:prstGeom>
          <a:noFill/>
          <a:ln>
            <a:noFill/>
          </a:ln>
        </p:spPr>
      </p:pic>
      <p:sp>
        <p:nvSpPr>
          <p:cNvPr id="359" name="Google Shape;359;p20"/>
          <p:cNvSpPr txBox="1"/>
          <p:nvPr/>
        </p:nvSpPr>
        <p:spPr>
          <a:xfrm>
            <a:off x="2382976" y="6233473"/>
            <a:ext cx="4227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C55A11"/>
                </a:solidFill>
                <a:latin typeface="Calibri"/>
                <a:ea typeface="Calibri"/>
                <a:cs typeface="Calibri"/>
                <a:sym typeface="Calibri"/>
              </a:rPr>
              <a:t>Análise de dados da exportação brasileira</a:t>
            </a:r>
            <a:endParaRPr sz="1400" b="0" i="0" u="none" strike="noStrike" cap="none">
              <a:solidFill>
                <a:srgbClr val="000000"/>
              </a:solidFill>
              <a:latin typeface="Arial"/>
              <a:ea typeface="Arial"/>
              <a:cs typeface="Arial"/>
              <a:sym typeface="Arial"/>
            </a:endParaRPr>
          </a:p>
        </p:txBody>
      </p:sp>
      <p:pic>
        <p:nvPicPr>
          <p:cNvPr id="3" name="Imagem 2">
            <a:extLst>
              <a:ext uri="{FF2B5EF4-FFF2-40B4-BE49-F238E27FC236}">
                <a16:creationId xmlns:a16="http://schemas.microsoft.com/office/drawing/2014/main" id="{B22BA513-C737-EB49-7911-7EEA26E24856}"/>
              </a:ext>
            </a:extLst>
          </p:cNvPr>
          <p:cNvPicPr>
            <a:picLocks noChangeAspect="1"/>
          </p:cNvPicPr>
          <p:nvPr/>
        </p:nvPicPr>
        <p:blipFill>
          <a:blip r:embed="rId7"/>
          <a:stretch>
            <a:fillRect/>
          </a:stretch>
        </p:blipFill>
        <p:spPr>
          <a:xfrm>
            <a:off x="6536139" y="1687543"/>
            <a:ext cx="3924848" cy="3562847"/>
          </a:xfrm>
          <a:prstGeom prst="rect">
            <a:avLst/>
          </a:prstGeom>
        </p:spPr>
      </p:pic>
      <p:sp>
        <p:nvSpPr>
          <p:cNvPr id="4" name="Google Shape;288;p15">
            <a:extLst>
              <a:ext uri="{FF2B5EF4-FFF2-40B4-BE49-F238E27FC236}">
                <a16:creationId xmlns:a16="http://schemas.microsoft.com/office/drawing/2014/main" id="{BD275D25-136D-33DA-3977-787F3754F54C}"/>
              </a:ext>
            </a:extLst>
          </p:cNvPr>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dirty="0">
                <a:solidFill>
                  <a:srgbClr val="222A35"/>
                </a:solidFill>
                <a:latin typeface="Calibri"/>
                <a:ea typeface="Calibri"/>
                <a:cs typeface="Calibri"/>
                <a:sym typeface="Calibri"/>
              </a:rPr>
              <a:t>3 - </a:t>
            </a:r>
            <a:r>
              <a:rPr lang="en-US" sz="4400" b="1" i="0" u="none" strike="noStrike" cap="none" dirty="0" err="1">
                <a:solidFill>
                  <a:srgbClr val="222A35"/>
                </a:solidFill>
                <a:latin typeface="Calibri"/>
                <a:ea typeface="Calibri"/>
                <a:cs typeface="Calibri"/>
                <a:sym typeface="Calibri"/>
              </a:rPr>
              <a:t>Análise</a:t>
            </a:r>
            <a:r>
              <a:rPr lang="en-US" sz="4400" b="1" i="0" u="none" strike="noStrike" cap="none" dirty="0">
                <a:solidFill>
                  <a:srgbClr val="222A35"/>
                </a:solidFill>
                <a:latin typeface="Calibri"/>
                <a:ea typeface="Calibri"/>
                <a:cs typeface="Calibri"/>
                <a:sym typeface="Calibri"/>
              </a:rPr>
              <a:t> </a:t>
            </a:r>
            <a:r>
              <a:rPr lang="en-US" sz="4400" b="1" i="0" u="none" strike="noStrike" cap="none" dirty="0" err="1">
                <a:solidFill>
                  <a:srgbClr val="222A35"/>
                </a:solidFill>
                <a:latin typeface="Calibri"/>
                <a:ea typeface="Calibri"/>
                <a:cs typeface="Calibri"/>
                <a:sym typeface="Calibri"/>
              </a:rPr>
              <a:t>exploratória</a:t>
            </a:r>
            <a:endParaRPr sz="4400" b="1" i="0" u="none" strike="noStrike" cap="none" dirty="0">
              <a:solidFill>
                <a:srgbClr val="222A35"/>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2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 name="Retângulo: Cantos Arredondados 4">
            <a:extLst>
              <a:ext uri="{FF2B5EF4-FFF2-40B4-BE49-F238E27FC236}">
                <a16:creationId xmlns:a16="http://schemas.microsoft.com/office/drawing/2014/main" id="{6CE28B1E-C743-41E2-830D-D98E75E1D91F}"/>
              </a:ext>
            </a:extLst>
          </p:cNvPr>
          <p:cNvSpPr/>
          <p:nvPr/>
        </p:nvSpPr>
        <p:spPr>
          <a:xfrm rot="19215743">
            <a:off x="-511515" y="292180"/>
            <a:ext cx="9243347" cy="6781694"/>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70" name="Google Shape;370;p21" descr="Início com preenchimento sólido"/>
          <p:cNvPicPr preferRelativeResize="0"/>
          <p:nvPr/>
        </p:nvPicPr>
        <p:blipFill rotWithShape="1">
          <a:blip r:embed="rId3">
            <a:alphaModFix/>
          </a:blip>
          <a:srcRect/>
          <a:stretch/>
        </p:blipFill>
        <p:spPr>
          <a:xfrm>
            <a:off x="11481623" y="162337"/>
            <a:ext cx="405576" cy="405576"/>
          </a:xfrm>
          <a:prstGeom prst="rect">
            <a:avLst/>
          </a:prstGeom>
          <a:noFill/>
          <a:ln>
            <a:noFill/>
          </a:ln>
        </p:spPr>
      </p:pic>
      <p:sp>
        <p:nvSpPr>
          <p:cNvPr id="371" name="Google Shape;371;p21"/>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dirty="0">
                <a:solidFill>
                  <a:srgbClr val="222A35"/>
                </a:solidFill>
                <a:latin typeface="Calibri"/>
                <a:ea typeface="Calibri"/>
                <a:cs typeface="Calibri"/>
                <a:sym typeface="Calibri"/>
              </a:rPr>
              <a:t>4 - </a:t>
            </a:r>
            <a:r>
              <a:rPr lang="en-US" sz="4400" b="1" dirty="0" err="1">
                <a:solidFill>
                  <a:srgbClr val="222A35"/>
                </a:solidFill>
                <a:latin typeface="Calibri"/>
                <a:ea typeface="Calibri"/>
                <a:cs typeface="Calibri"/>
                <a:sym typeface="Calibri"/>
              </a:rPr>
              <a:t>Considerações</a:t>
            </a:r>
            <a:r>
              <a:rPr lang="en-US" sz="4400" b="1" dirty="0">
                <a:solidFill>
                  <a:srgbClr val="222A35"/>
                </a:solidFill>
                <a:latin typeface="Calibri"/>
                <a:ea typeface="Calibri"/>
                <a:cs typeface="Calibri"/>
                <a:sym typeface="Calibri"/>
              </a:rPr>
              <a:t> </a:t>
            </a:r>
            <a:r>
              <a:rPr lang="en-US" sz="4400" b="1" dirty="0" err="1">
                <a:solidFill>
                  <a:srgbClr val="222A35"/>
                </a:solidFill>
                <a:latin typeface="Calibri"/>
                <a:ea typeface="Calibri"/>
                <a:cs typeface="Calibri"/>
                <a:sym typeface="Calibri"/>
              </a:rPr>
              <a:t>finais</a:t>
            </a:r>
            <a:endParaRPr lang="en-US" sz="4400" b="1" dirty="0">
              <a:solidFill>
                <a:srgbClr val="222A35"/>
              </a:solidFill>
              <a:latin typeface="Calibri"/>
              <a:ea typeface="Calibri"/>
              <a:cs typeface="Calibri"/>
              <a:sym typeface="Calibri"/>
            </a:endParaRPr>
          </a:p>
        </p:txBody>
      </p:sp>
      <p:pic>
        <p:nvPicPr>
          <p:cNvPr id="2" name="Imagem 1" descr="Xícara com bebida em cima de uma superfície de madeira&#10;&#10;Descrição gerada automaticamente com confiança média">
            <a:extLst>
              <a:ext uri="{FF2B5EF4-FFF2-40B4-BE49-F238E27FC236}">
                <a16:creationId xmlns:a16="http://schemas.microsoft.com/office/drawing/2014/main" id="{FC4B237F-42A5-5FC6-CCFB-8CE57585C38F}"/>
              </a:ext>
            </a:extLst>
          </p:cNvPr>
          <p:cNvPicPr>
            <a:picLocks noChangeAspect="1"/>
          </p:cNvPicPr>
          <p:nvPr/>
        </p:nvPicPr>
        <p:blipFill>
          <a:blip r:embed="rId4">
            <a:alphaModFix amt="32000"/>
          </a:blip>
          <a:stretch>
            <a:fillRect/>
          </a:stretch>
        </p:blipFill>
        <p:spPr>
          <a:xfrm>
            <a:off x="7608785" y="0"/>
            <a:ext cx="4571552" cy="6858000"/>
          </a:xfrm>
          <a:prstGeom prst="rect">
            <a:avLst/>
          </a:prstGeom>
        </p:spPr>
      </p:pic>
      <p:sp>
        <p:nvSpPr>
          <p:cNvPr id="6" name="Google Shape;383;g294776a5139_0_3">
            <a:extLst>
              <a:ext uri="{FF2B5EF4-FFF2-40B4-BE49-F238E27FC236}">
                <a16:creationId xmlns:a16="http://schemas.microsoft.com/office/drawing/2014/main" id="{E45529CE-D67A-F0E6-6171-D6EBF79CD403}"/>
              </a:ext>
            </a:extLst>
          </p:cNvPr>
          <p:cNvSpPr txBox="1"/>
          <p:nvPr/>
        </p:nvSpPr>
        <p:spPr>
          <a:xfrm>
            <a:off x="523674" y="1349825"/>
            <a:ext cx="9916863" cy="5010300"/>
          </a:xfrm>
          <a:prstGeom prst="rect">
            <a:avLst/>
          </a:prstGeom>
          <a:noFill/>
          <a:ln>
            <a:noFill/>
          </a:ln>
        </p:spPr>
        <p:txBody>
          <a:bodyPr spcFirstLastPara="1" wrap="square" lIns="91425" tIns="45700" rIns="91425" bIns="45700" anchor="t" anchorCtr="0">
            <a:normAutofit lnSpcReduction="10000"/>
          </a:bodyPr>
          <a:lstStyle/>
          <a:p>
            <a:pPr marL="0" marR="0" lvl="0" indent="457200" algn="just" rtl="0">
              <a:lnSpc>
                <a:spcPct val="100000"/>
              </a:lnSpc>
              <a:spcBef>
                <a:spcPts val="0"/>
              </a:spcBef>
              <a:spcAft>
                <a:spcPts val="0"/>
              </a:spcAft>
              <a:buClr>
                <a:schemeClr val="dk1"/>
              </a:buClr>
              <a:buSzPct val="68750"/>
              <a:buFont typeface="Arial"/>
              <a:buNone/>
            </a:pPr>
            <a:r>
              <a:rPr lang="en-US" sz="1900" b="0" i="0" u="none" strike="noStrike" cap="none" dirty="0">
                <a:solidFill>
                  <a:srgbClr val="323F4F"/>
                </a:solidFill>
                <a:latin typeface="Calibri"/>
                <a:ea typeface="Calibri"/>
                <a:cs typeface="Calibri"/>
                <a:sym typeface="Calibri"/>
              </a:rPr>
              <a:t>Com base </a:t>
            </a:r>
            <a:r>
              <a:rPr lang="en-US" sz="1900" b="0" i="0" u="none" strike="noStrike" cap="none" dirty="0" err="1">
                <a:solidFill>
                  <a:srgbClr val="323F4F"/>
                </a:solidFill>
                <a:latin typeface="Calibri"/>
                <a:ea typeface="Calibri"/>
                <a:cs typeface="Calibri"/>
                <a:sym typeface="Calibri"/>
              </a:rPr>
              <a:t>na</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análise</a:t>
            </a:r>
            <a:r>
              <a:rPr lang="en-US" sz="1900" b="0" i="0" u="none" strike="noStrike" cap="none" dirty="0">
                <a:solidFill>
                  <a:srgbClr val="323F4F"/>
                </a:solidFill>
                <a:latin typeface="Calibri"/>
                <a:ea typeface="Calibri"/>
                <a:cs typeface="Calibri"/>
                <a:sym typeface="Calibri"/>
              </a:rPr>
              <a:t> de dados </a:t>
            </a:r>
            <a:r>
              <a:rPr lang="en-US" sz="1900" b="0" i="0" u="none" strike="noStrike" cap="none" dirty="0" err="1">
                <a:solidFill>
                  <a:srgbClr val="323F4F"/>
                </a:solidFill>
                <a:latin typeface="Calibri"/>
                <a:ea typeface="Calibri"/>
                <a:cs typeface="Calibri"/>
                <a:sym typeface="Calibri"/>
              </a:rPr>
              <a:t>apresentada</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podemos</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concluir</a:t>
            </a:r>
            <a:r>
              <a:rPr lang="en-US" sz="1900" b="0" i="0" u="none" strike="noStrike" cap="none" dirty="0">
                <a:solidFill>
                  <a:srgbClr val="323F4F"/>
                </a:solidFill>
                <a:latin typeface="Calibri"/>
                <a:ea typeface="Calibri"/>
                <a:cs typeface="Calibri"/>
                <a:sym typeface="Calibri"/>
              </a:rPr>
              <a:t> que </a:t>
            </a:r>
            <a:r>
              <a:rPr lang="en-US" sz="1900" b="0" i="0" u="none" strike="noStrike" cap="none" dirty="0" err="1">
                <a:solidFill>
                  <a:srgbClr val="323F4F"/>
                </a:solidFill>
                <a:latin typeface="Calibri"/>
                <a:ea typeface="Calibri"/>
                <a:cs typeface="Calibri"/>
                <a:sym typeface="Calibri"/>
              </a:rPr>
              <a:t>os</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Estados</a:t>
            </a:r>
            <a:r>
              <a:rPr lang="en-US" sz="1900" b="0" i="0" u="none" strike="noStrike" cap="none" dirty="0">
                <a:solidFill>
                  <a:srgbClr val="323F4F"/>
                </a:solidFill>
                <a:latin typeface="Calibri"/>
                <a:ea typeface="Calibri"/>
                <a:cs typeface="Calibri"/>
                <a:sym typeface="Calibri"/>
              </a:rPr>
              <a:t> Unidos da América </a:t>
            </a:r>
            <a:r>
              <a:rPr lang="en-US" sz="1900" b="0" i="0" u="none" strike="noStrike" cap="none" dirty="0" err="1">
                <a:solidFill>
                  <a:srgbClr val="323F4F"/>
                </a:solidFill>
                <a:latin typeface="Calibri"/>
                <a:ea typeface="Calibri"/>
                <a:cs typeface="Calibri"/>
                <a:sym typeface="Calibri"/>
              </a:rPr>
              <a:t>es</a:t>
            </a:r>
            <a:r>
              <a:rPr lang="en-US" sz="1900" dirty="0" err="1">
                <a:solidFill>
                  <a:srgbClr val="323F4F"/>
                </a:solidFill>
                <a:latin typeface="Calibri"/>
                <a:ea typeface="Calibri"/>
                <a:cs typeface="Calibri"/>
                <a:sym typeface="Calibri"/>
              </a:rPr>
              <a:t>t</a:t>
            </a:r>
            <a:r>
              <a:rPr lang="en-US" sz="1900" b="0" i="0" u="none" strike="noStrike" cap="none" dirty="0" err="1">
                <a:solidFill>
                  <a:srgbClr val="323F4F"/>
                </a:solidFill>
                <a:latin typeface="Calibri"/>
                <a:ea typeface="Calibri"/>
                <a:cs typeface="Calibri"/>
                <a:sym typeface="Calibri"/>
              </a:rPr>
              <a:t>ão</a:t>
            </a:r>
            <a:r>
              <a:rPr lang="en-US" sz="1900" b="0" i="0" u="none" strike="noStrike" cap="none" dirty="0">
                <a:solidFill>
                  <a:srgbClr val="323F4F"/>
                </a:solidFill>
                <a:latin typeface="Calibri"/>
                <a:ea typeface="Calibri"/>
                <a:cs typeface="Calibri"/>
                <a:sym typeface="Calibri"/>
              </a:rPr>
              <a:t> entre </a:t>
            </a:r>
            <a:r>
              <a:rPr lang="en-US" sz="1900" b="0" i="0" u="none" strike="noStrike" cap="none" dirty="0" err="1">
                <a:solidFill>
                  <a:srgbClr val="323F4F"/>
                </a:solidFill>
                <a:latin typeface="Calibri"/>
                <a:ea typeface="Calibri"/>
                <a:cs typeface="Calibri"/>
                <a:sym typeface="Calibri"/>
              </a:rPr>
              <a:t>os</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país</a:t>
            </a:r>
            <a:r>
              <a:rPr lang="en-US" sz="1900" dirty="0" err="1">
                <a:solidFill>
                  <a:srgbClr val="323F4F"/>
                </a:solidFill>
                <a:latin typeface="Calibri"/>
                <a:ea typeface="Calibri"/>
                <a:cs typeface="Calibri"/>
                <a:sym typeface="Calibri"/>
              </a:rPr>
              <a:t>es</a:t>
            </a:r>
            <a:r>
              <a:rPr lang="en-US" sz="1900" dirty="0">
                <a:solidFill>
                  <a:srgbClr val="323F4F"/>
                </a:solidFill>
                <a:latin typeface="Calibri"/>
                <a:ea typeface="Calibri"/>
                <a:cs typeface="Calibri"/>
                <a:sym typeface="Calibri"/>
              </a:rPr>
              <a:t> </a:t>
            </a:r>
            <a:r>
              <a:rPr lang="en-US" sz="1900" b="0" i="0" u="none" strike="noStrike" cap="none" dirty="0">
                <a:solidFill>
                  <a:srgbClr val="323F4F"/>
                </a:solidFill>
                <a:latin typeface="Calibri"/>
                <a:ea typeface="Calibri"/>
                <a:cs typeface="Calibri"/>
                <a:sym typeface="Calibri"/>
              </a:rPr>
              <a:t>que </a:t>
            </a:r>
            <a:r>
              <a:rPr lang="en-US" sz="1900" dirty="0" err="1">
                <a:solidFill>
                  <a:srgbClr val="323F4F"/>
                </a:solidFill>
                <a:latin typeface="Calibri"/>
                <a:ea typeface="Calibri"/>
                <a:cs typeface="Calibri"/>
                <a:sym typeface="Calibri"/>
              </a:rPr>
              <a:t>mais</a:t>
            </a:r>
            <a:r>
              <a:rPr lang="en-US" sz="1900"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importam</a:t>
            </a:r>
            <a:r>
              <a:rPr lang="en-US" sz="1900" b="0" i="0" u="none" strike="noStrike" cap="none" dirty="0">
                <a:solidFill>
                  <a:srgbClr val="323F4F"/>
                </a:solidFill>
                <a:latin typeface="Calibri"/>
                <a:ea typeface="Calibri"/>
                <a:cs typeface="Calibri"/>
                <a:sym typeface="Calibri"/>
              </a:rPr>
              <a:t> vinho </a:t>
            </a:r>
            <a:r>
              <a:rPr lang="en-US" sz="1900" b="0" i="0" u="none" strike="noStrike" cap="none" dirty="0" err="1">
                <a:solidFill>
                  <a:srgbClr val="323F4F"/>
                </a:solidFill>
                <a:latin typeface="Calibri"/>
                <a:ea typeface="Calibri"/>
                <a:cs typeface="Calibri"/>
                <a:sym typeface="Calibri"/>
              </a:rPr>
              <a:t>brasileiro</a:t>
            </a:r>
            <a:r>
              <a:rPr lang="en-US" sz="1900" b="0" i="0" u="none" strike="noStrike" cap="none" dirty="0">
                <a:solidFill>
                  <a:srgbClr val="323F4F"/>
                </a:solidFill>
                <a:latin typeface="Calibri"/>
                <a:ea typeface="Calibri"/>
                <a:cs typeface="Calibri"/>
                <a:sym typeface="Calibri"/>
              </a:rPr>
              <a:t>, o que </a:t>
            </a:r>
            <a:r>
              <a:rPr lang="en-US" sz="1900" b="0" i="0" u="none" strike="noStrike" cap="none" dirty="0" err="1">
                <a:solidFill>
                  <a:srgbClr val="323F4F"/>
                </a:solidFill>
                <a:latin typeface="Calibri"/>
                <a:ea typeface="Calibri"/>
                <a:cs typeface="Calibri"/>
                <a:sym typeface="Calibri"/>
              </a:rPr>
              <a:t>representa</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uma</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oportunidade</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significativa</a:t>
            </a:r>
            <a:r>
              <a:rPr lang="en-US" sz="1900" b="0" i="0" u="none" strike="noStrike" cap="none" dirty="0">
                <a:solidFill>
                  <a:srgbClr val="323F4F"/>
                </a:solidFill>
                <a:latin typeface="Calibri"/>
                <a:ea typeface="Calibri"/>
                <a:cs typeface="Calibri"/>
                <a:sym typeface="Calibri"/>
              </a:rPr>
              <a:t> para </a:t>
            </a:r>
            <a:r>
              <a:rPr lang="en-US" sz="1900" b="0" i="0" u="none" strike="noStrike" cap="none" dirty="0" err="1">
                <a:solidFill>
                  <a:srgbClr val="323F4F"/>
                </a:solidFill>
                <a:latin typeface="Calibri"/>
                <a:ea typeface="Calibri"/>
                <a:cs typeface="Calibri"/>
                <a:sym typeface="Calibri"/>
              </a:rPr>
              <a:t>os</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investidores</a:t>
            </a:r>
            <a:r>
              <a:rPr lang="en-US" sz="1900" b="0" i="0" u="none" strike="noStrike" cap="none" dirty="0">
                <a:solidFill>
                  <a:srgbClr val="323F4F"/>
                </a:solidFill>
                <a:latin typeface="Calibri"/>
                <a:ea typeface="Calibri"/>
                <a:cs typeface="Calibri"/>
                <a:sym typeface="Calibri"/>
              </a:rPr>
              <a:t>. O mercado </a:t>
            </a:r>
            <a:r>
              <a:rPr lang="en-US" sz="1900" b="0" i="0" u="none" strike="noStrike" cap="none" dirty="0" err="1">
                <a:solidFill>
                  <a:srgbClr val="323F4F"/>
                </a:solidFill>
                <a:latin typeface="Calibri"/>
                <a:ea typeface="Calibri"/>
                <a:cs typeface="Calibri"/>
                <a:sym typeface="Calibri"/>
              </a:rPr>
              <a:t>norte</a:t>
            </a:r>
            <a:r>
              <a:rPr lang="en-US" sz="1900" b="0" i="0" u="none" strike="noStrike" cap="none" dirty="0">
                <a:solidFill>
                  <a:srgbClr val="323F4F"/>
                </a:solidFill>
                <a:latin typeface="Calibri"/>
                <a:ea typeface="Calibri"/>
                <a:cs typeface="Calibri"/>
                <a:sym typeface="Calibri"/>
              </a:rPr>
              <a:t>-americano é </a:t>
            </a:r>
            <a:r>
              <a:rPr lang="en-US" sz="1900" b="0" i="0" u="none" strike="noStrike" cap="none" dirty="0" err="1">
                <a:solidFill>
                  <a:srgbClr val="323F4F"/>
                </a:solidFill>
                <a:latin typeface="Calibri"/>
                <a:ea typeface="Calibri"/>
                <a:cs typeface="Calibri"/>
                <a:sym typeface="Calibri"/>
              </a:rPr>
              <a:t>vasto</a:t>
            </a:r>
            <a:r>
              <a:rPr lang="en-US" sz="1900" b="0" i="0" u="none" strike="noStrike" cap="none" dirty="0">
                <a:solidFill>
                  <a:srgbClr val="323F4F"/>
                </a:solidFill>
                <a:latin typeface="Calibri"/>
                <a:ea typeface="Calibri"/>
                <a:cs typeface="Calibri"/>
                <a:sym typeface="Calibri"/>
              </a:rPr>
              <a:t> e </a:t>
            </a:r>
            <a:r>
              <a:rPr lang="en-US" sz="1900" b="0" i="0" u="none" strike="noStrike" cap="none" dirty="0" err="1">
                <a:solidFill>
                  <a:srgbClr val="323F4F"/>
                </a:solidFill>
                <a:latin typeface="Calibri"/>
                <a:ea typeface="Calibri"/>
                <a:cs typeface="Calibri"/>
                <a:sym typeface="Calibri"/>
              </a:rPr>
              <a:t>pode</a:t>
            </a:r>
            <a:r>
              <a:rPr lang="en-US" sz="1900" b="0" i="0" u="none" strike="noStrike" cap="none" dirty="0">
                <a:solidFill>
                  <a:srgbClr val="323F4F"/>
                </a:solidFill>
                <a:latin typeface="Calibri"/>
                <a:ea typeface="Calibri"/>
                <a:cs typeface="Calibri"/>
                <a:sym typeface="Calibri"/>
              </a:rPr>
              <a:t> ser um </a:t>
            </a:r>
            <a:r>
              <a:rPr lang="en-US" sz="1900" b="0" i="0" u="none" strike="noStrike" cap="none" dirty="0" err="1">
                <a:solidFill>
                  <a:srgbClr val="323F4F"/>
                </a:solidFill>
                <a:latin typeface="Calibri"/>
                <a:ea typeface="Calibri"/>
                <a:cs typeface="Calibri"/>
                <a:sym typeface="Calibri"/>
              </a:rPr>
              <a:t>destino</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promissor</a:t>
            </a:r>
            <a:r>
              <a:rPr lang="en-US" sz="1900" b="0" i="0" u="none" strike="noStrike" cap="none" dirty="0">
                <a:solidFill>
                  <a:srgbClr val="323F4F"/>
                </a:solidFill>
                <a:latin typeface="Calibri"/>
                <a:ea typeface="Calibri"/>
                <a:cs typeface="Calibri"/>
                <a:sym typeface="Calibri"/>
              </a:rPr>
              <a:t> para a </a:t>
            </a:r>
            <a:r>
              <a:rPr lang="en-US" sz="1900" b="0" i="0" u="none" strike="noStrike" cap="none" dirty="0" err="1">
                <a:solidFill>
                  <a:srgbClr val="323F4F"/>
                </a:solidFill>
                <a:latin typeface="Calibri"/>
                <a:ea typeface="Calibri"/>
                <a:cs typeface="Calibri"/>
                <a:sym typeface="Calibri"/>
              </a:rPr>
              <a:t>expansão</a:t>
            </a:r>
            <a:r>
              <a:rPr lang="en-US" sz="1900" b="0" i="0" u="none" strike="noStrike" cap="none" dirty="0">
                <a:solidFill>
                  <a:srgbClr val="323F4F"/>
                </a:solidFill>
                <a:latin typeface="Calibri"/>
                <a:ea typeface="Calibri"/>
                <a:cs typeface="Calibri"/>
                <a:sym typeface="Calibri"/>
              </a:rPr>
              <a:t> das </a:t>
            </a:r>
            <a:r>
              <a:rPr lang="en-US" sz="1900" b="0" i="0" u="none" strike="noStrike" cap="none" dirty="0" err="1">
                <a:solidFill>
                  <a:srgbClr val="323F4F"/>
                </a:solidFill>
                <a:latin typeface="Calibri"/>
                <a:ea typeface="Calibri"/>
                <a:cs typeface="Calibri"/>
                <a:sym typeface="Calibri"/>
              </a:rPr>
              <a:t>exportações</a:t>
            </a:r>
            <a:r>
              <a:rPr lang="en-US" sz="1900" b="0" i="0" u="none" strike="noStrike" cap="none" dirty="0">
                <a:solidFill>
                  <a:srgbClr val="323F4F"/>
                </a:solidFill>
                <a:latin typeface="Calibri"/>
                <a:ea typeface="Calibri"/>
                <a:cs typeface="Calibri"/>
                <a:sym typeface="Calibri"/>
              </a:rPr>
              <a:t> de vinho do </a:t>
            </a:r>
            <a:r>
              <a:rPr lang="en-US" sz="1900" b="0" i="0" u="none" strike="noStrike" cap="none" dirty="0" err="1">
                <a:solidFill>
                  <a:srgbClr val="323F4F"/>
                </a:solidFill>
                <a:latin typeface="Calibri"/>
                <a:ea typeface="Calibri"/>
                <a:cs typeface="Calibri"/>
                <a:sym typeface="Calibri"/>
              </a:rPr>
              <a:t>Brasil</a:t>
            </a:r>
            <a:r>
              <a:rPr lang="en-US" sz="1900" b="0" i="0" u="none" strike="noStrike" cap="none" dirty="0">
                <a:solidFill>
                  <a:srgbClr val="323F4F"/>
                </a:solidFill>
                <a:latin typeface="Calibri"/>
                <a:ea typeface="Calibri"/>
                <a:cs typeface="Calibri"/>
                <a:sym typeface="Calibri"/>
              </a:rPr>
              <a:t>.</a:t>
            </a:r>
            <a:endParaRPr sz="1900" b="0" i="0" u="none" strike="noStrike" cap="none" dirty="0">
              <a:solidFill>
                <a:srgbClr val="323F4F"/>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ct val="68750"/>
              <a:buFont typeface="Arial"/>
              <a:buNone/>
            </a:pPr>
            <a:endParaRPr sz="1900" b="0" i="0" u="none" strike="noStrike" cap="none" dirty="0">
              <a:solidFill>
                <a:srgbClr val="323F4F"/>
              </a:solidFill>
              <a:latin typeface="Calibri"/>
              <a:ea typeface="Calibri"/>
              <a:cs typeface="Calibri"/>
              <a:sym typeface="Calibri"/>
            </a:endParaRPr>
          </a:p>
          <a:p>
            <a:pPr marL="0" marR="0" lvl="0" indent="457200" algn="just" rtl="0">
              <a:lnSpc>
                <a:spcPct val="100000"/>
              </a:lnSpc>
              <a:spcBef>
                <a:spcPts val="0"/>
              </a:spcBef>
              <a:spcAft>
                <a:spcPts val="0"/>
              </a:spcAft>
              <a:buClr>
                <a:schemeClr val="dk1"/>
              </a:buClr>
              <a:buSzPct val="68750"/>
              <a:buFont typeface="Arial"/>
              <a:buNone/>
            </a:pPr>
            <a:r>
              <a:rPr lang="en-US" sz="1900" b="0" i="0" u="none" strike="noStrike" cap="none" dirty="0" err="1">
                <a:solidFill>
                  <a:srgbClr val="323F4F"/>
                </a:solidFill>
                <a:latin typeface="Calibri"/>
                <a:ea typeface="Calibri"/>
                <a:cs typeface="Calibri"/>
                <a:sym typeface="Calibri"/>
              </a:rPr>
              <a:t>Embora</a:t>
            </a:r>
            <a:r>
              <a:rPr lang="en-US" sz="1900" b="0" i="0" u="none" strike="noStrike" cap="none" dirty="0">
                <a:solidFill>
                  <a:srgbClr val="323F4F"/>
                </a:solidFill>
                <a:latin typeface="Calibri"/>
                <a:ea typeface="Calibri"/>
                <a:cs typeface="Calibri"/>
                <a:sym typeface="Calibri"/>
              </a:rPr>
              <a:t> o </a:t>
            </a:r>
            <a:r>
              <a:rPr lang="en-US" sz="1900" b="0" i="0" u="none" strike="noStrike" cap="none" dirty="0" err="1">
                <a:solidFill>
                  <a:srgbClr val="323F4F"/>
                </a:solidFill>
                <a:latin typeface="Calibri"/>
                <a:ea typeface="Calibri"/>
                <a:cs typeface="Calibri"/>
                <a:sym typeface="Calibri"/>
              </a:rPr>
              <a:t>Paraguai</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também</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seja</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relevante</a:t>
            </a:r>
            <a:r>
              <a:rPr lang="en-US" sz="1900" b="0" i="0" u="none" strike="noStrike" cap="none" dirty="0">
                <a:solidFill>
                  <a:srgbClr val="323F4F"/>
                </a:solidFill>
                <a:latin typeface="Calibri"/>
                <a:ea typeface="Calibri"/>
                <a:cs typeface="Calibri"/>
                <a:sym typeface="Calibri"/>
              </a:rPr>
              <a:t> para o mercado de </a:t>
            </a:r>
            <a:r>
              <a:rPr lang="en-US" sz="1900" b="0" i="0" u="none" strike="noStrike" cap="none" dirty="0" err="1">
                <a:solidFill>
                  <a:srgbClr val="323F4F"/>
                </a:solidFill>
                <a:latin typeface="Calibri"/>
                <a:ea typeface="Calibri"/>
                <a:cs typeface="Calibri"/>
                <a:sym typeface="Calibri"/>
              </a:rPr>
              <a:t>exportação</a:t>
            </a:r>
            <a:r>
              <a:rPr lang="en-US" sz="1900" b="0" i="0" u="none" strike="noStrike" cap="none" dirty="0">
                <a:solidFill>
                  <a:srgbClr val="323F4F"/>
                </a:solidFill>
                <a:latin typeface="Calibri"/>
                <a:ea typeface="Calibri"/>
                <a:cs typeface="Calibri"/>
                <a:sym typeface="Calibri"/>
              </a:rPr>
              <a:t> de vinho </a:t>
            </a:r>
            <a:r>
              <a:rPr lang="en-US" sz="1900" b="0" i="0" u="none" strike="noStrike" cap="none" dirty="0" err="1">
                <a:solidFill>
                  <a:srgbClr val="323F4F"/>
                </a:solidFill>
                <a:latin typeface="Calibri"/>
                <a:ea typeface="Calibri"/>
                <a:cs typeface="Calibri"/>
                <a:sym typeface="Calibri"/>
              </a:rPr>
              <a:t>brasileiro</a:t>
            </a:r>
            <a:r>
              <a:rPr lang="en-US" sz="1900" b="0" i="0" u="none" strike="noStrike" cap="none" dirty="0">
                <a:solidFill>
                  <a:srgbClr val="323F4F"/>
                </a:solidFill>
                <a:latin typeface="Calibri"/>
                <a:ea typeface="Calibri"/>
                <a:cs typeface="Calibri"/>
                <a:sym typeface="Calibri"/>
              </a:rPr>
              <a:t>, o volume de </a:t>
            </a:r>
            <a:r>
              <a:rPr lang="en-US" sz="1900" b="0" i="0" u="none" strike="noStrike" cap="none" dirty="0" err="1">
                <a:solidFill>
                  <a:srgbClr val="323F4F"/>
                </a:solidFill>
                <a:latin typeface="Calibri"/>
                <a:ea typeface="Calibri"/>
                <a:cs typeface="Calibri"/>
                <a:sym typeface="Calibri"/>
              </a:rPr>
              <a:t>importação</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desse</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país</a:t>
            </a:r>
            <a:r>
              <a:rPr lang="en-US" sz="1900" b="0" i="0" u="none" strike="noStrike" cap="none" dirty="0">
                <a:solidFill>
                  <a:srgbClr val="323F4F"/>
                </a:solidFill>
                <a:latin typeface="Calibri"/>
                <a:ea typeface="Calibri"/>
                <a:cs typeface="Calibri"/>
                <a:sym typeface="Calibri"/>
              </a:rPr>
              <a:t> é </a:t>
            </a:r>
            <a:r>
              <a:rPr lang="en-US" sz="1900" b="0" i="0" u="none" strike="noStrike" cap="none" dirty="0" err="1">
                <a:solidFill>
                  <a:srgbClr val="323F4F"/>
                </a:solidFill>
                <a:latin typeface="Calibri"/>
                <a:ea typeface="Calibri"/>
                <a:cs typeface="Calibri"/>
                <a:sym typeface="Calibri"/>
              </a:rPr>
              <a:t>muito</a:t>
            </a:r>
            <a:r>
              <a:rPr lang="en-US" sz="1900" b="0" i="0" u="none" strike="noStrike" cap="none" dirty="0">
                <a:solidFill>
                  <a:srgbClr val="323F4F"/>
                </a:solidFill>
                <a:latin typeface="Calibri"/>
                <a:ea typeface="Calibri"/>
                <a:cs typeface="Calibri"/>
                <a:sym typeface="Calibri"/>
              </a:rPr>
              <a:t> inferior </a:t>
            </a:r>
            <a:r>
              <a:rPr lang="en-US" sz="1900" b="0" i="0" u="none" strike="noStrike" cap="none" dirty="0" err="1">
                <a:solidFill>
                  <a:srgbClr val="323F4F"/>
                </a:solidFill>
                <a:latin typeface="Calibri"/>
                <a:ea typeface="Calibri"/>
                <a:cs typeface="Calibri"/>
                <a:sym typeface="Calibri"/>
              </a:rPr>
              <a:t>ao</a:t>
            </a:r>
            <a:r>
              <a:rPr lang="en-US" sz="1900" b="0" i="0" u="none" strike="noStrike" cap="none" dirty="0">
                <a:solidFill>
                  <a:srgbClr val="323F4F"/>
                </a:solidFill>
                <a:latin typeface="Calibri"/>
                <a:ea typeface="Calibri"/>
                <a:cs typeface="Calibri"/>
                <a:sym typeface="Calibri"/>
              </a:rPr>
              <a:t> dos </a:t>
            </a:r>
            <a:r>
              <a:rPr lang="en-US" sz="1900" b="0" i="0" u="none" strike="noStrike" cap="none" dirty="0" err="1">
                <a:solidFill>
                  <a:srgbClr val="323F4F"/>
                </a:solidFill>
                <a:latin typeface="Calibri"/>
                <a:ea typeface="Calibri"/>
                <a:cs typeface="Calibri"/>
                <a:sym typeface="Calibri"/>
              </a:rPr>
              <a:t>Estados</a:t>
            </a:r>
            <a:r>
              <a:rPr lang="en-US" sz="1900" b="0" i="0" u="none" strike="noStrike" cap="none" dirty="0">
                <a:solidFill>
                  <a:srgbClr val="323F4F"/>
                </a:solidFill>
                <a:latin typeface="Calibri"/>
                <a:ea typeface="Calibri"/>
                <a:cs typeface="Calibri"/>
                <a:sym typeface="Calibri"/>
              </a:rPr>
              <a:t> Unidos</a:t>
            </a:r>
            <a:r>
              <a:rPr lang="en-US" sz="1900" dirty="0">
                <a:solidFill>
                  <a:srgbClr val="323F4F"/>
                </a:solidFill>
                <a:latin typeface="Calibri"/>
                <a:ea typeface="Calibri"/>
                <a:cs typeface="Calibri"/>
                <a:sym typeface="Calibri"/>
              </a:rPr>
              <a:t> </a:t>
            </a:r>
            <a:r>
              <a:rPr lang="en-US" sz="1900" dirty="0" err="1">
                <a:solidFill>
                  <a:srgbClr val="323F4F"/>
                </a:solidFill>
                <a:latin typeface="Calibri"/>
                <a:ea typeface="Calibri"/>
                <a:cs typeface="Calibri"/>
                <a:sym typeface="Calibri"/>
              </a:rPr>
              <a:t>considerando</a:t>
            </a:r>
            <a:r>
              <a:rPr lang="en-US" sz="1900" dirty="0">
                <a:solidFill>
                  <a:srgbClr val="323F4F"/>
                </a:solidFill>
                <a:latin typeface="Calibri"/>
                <a:ea typeface="Calibri"/>
                <a:cs typeface="Calibri"/>
                <a:sym typeface="Calibri"/>
              </a:rPr>
              <a:t> as </a:t>
            </a:r>
            <a:r>
              <a:rPr lang="en-US" sz="1900" dirty="0" err="1">
                <a:solidFill>
                  <a:srgbClr val="323F4F"/>
                </a:solidFill>
                <a:latin typeface="Calibri"/>
                <a:ea typeface="Calibri"/>
                <a:cs typeface="Calibri"/>
                <a:sym typeface="Calibri"/>
              </a:rPr>
              <a:t>Américas</a:t>
            </a:r>
            <a:r>
              <a:rPr lang="en-US" sz="1900" dirty="0">
                <a:solidFill>
                  <a:srgbClr val="323F4F"/>
                </a:solidFill>
                <a:latin typeface="Calibri"/>
                <a:ea typeface="Calibri"/>
                <a:cs typeface="Calibri"/>
                <a:sym typeface="Calibri"/>
              </a:rPr>
              <a:t>.</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Portanto</a:t>
            </a:r>
            <a:r>
              <a:rPr lang="en-US" sz="1900" b="0" i="0" u="none" strike="noStrike" cap="none" dirty="0">
                <a:solidFill>
                  <a:srgbClr val="323F4F"/>
                </a:solidFill>
                <a:latin typeface="Calibri"/>
                <a:ea typeface="Calibri"/>
                <a:cs typeface="Calibri"/>
                <a:sym typeface="Calibri"/>
              </a:rPr>
              <a:t>, é </a:t>
            </a:r>
            <a:r>
              <a:rPr lang="en-US" sz="1900" b="0" i="0" u="none" strike="noStrike" cap="none" dirty="0" err="1">
                <a:solidFill>
                  <a:srgbClr val="323F4F"/>
                </a:solidFill>
                <a:latin typeface="Calibri"/>
                <a:ea typeface="Calibri"/>
                <a:cs typeface="Calibri"/>
                <a:sym typeface="Calibri"/>
              </a:rPr>
              <a:t>importante</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direcionar</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esforços</a:t>
            </a:r>
            <a:r>
              <a:rPr lang="en-US" sz="1900" b="0" i="0" u="none" strike="noStrike" cap="none" dirty="0">
                <a:solidFill>
                  <a:srgbClr val="323F4F"/>
                </a:solidFill>
                <a:latin typeface="Calibri"/>
                <a:ea typeface="Calibri"/>
                <a:cs typeface="Calibri"/>
                <a:sym typeface="Calibri"/>
              </a:rPr>
              <a:t> para </a:t>
            </a:r>
            <a:r>
              <a:rPr lang="en-US" sz="1900" b="0" i="0" u="none" strike="noStrike" cap="none" dirty="0" err="1">
                <a:solidFill>
                  <a:srgbClr val="323F4F"/>
                </a:solidFill>
                <a:latin typeface="Calibri"/>
                <a:ea typeface="Calibri"/>
                <a:cs typeface="Calibri"/>
                <a:sym typeface="Calibri"/>
              </a:rPr>
              <a:t>aproveitar</a:t>
            </a:r>
            <a:r>
              <a:rPr lang="en-US" sz="1900" b="0" i="0" u="none" strike="noStrike" cap="none" dirty="0">
                <a:solidFill>
                  <a:srgbClr val="323F4F"/>
                </a:solidFill>
                <a:latin typeface="Calibri"/>
                <a:ea typeface="Calibri"/>
                <a:cs typeface="Calibri"/>
                <a:sym typeface="Calibri"/>
              </a:rPr>
              <a:t> o </a:t>
            </a:r>
            <a:r>
              <a:rPr lang="en-US" sz="1900" b="0" i="0" u="none" strike="noStrike" cap="none" dirty="0" err="1">
                <a:solidFill>
                  <a:srgbClr val="323F4F"/>
                </a:solidFill>
                <a:latin typeface="Calibri"/>
                <a:ea typeface="Calibri"/>
                <a:cs typeface="Calibri"/>
                <a:sym typeface="Calibri"/>
              </a:rPr>
              <a:t>potencial</a:t>
            </a:r>
            <a:r>
              <a:rPr lang="en-US" sz="1900" b="0" i="0" u="none" strike="noStrike" cap="none" dirty="0">
                <a:solidFill>
                  <a:srgbClr val="323F4F"/>
                </a:solidFill>
                <a:latin typeface="Calibri"/>
                <a:ea typeface="Calibri"/>
                <a:cs typeface="Calibri"/>
                <a:sym typeface="Calibri"/>
              </a:rPr>
              <a:t> do mercado </a:t>
            </a:r>
            <a:r>
              <a:rPr lang="en-US" sz="1900" b="0" i="0" u="none" strike="noStrike" cap="none" dirty="0" err="1">
                <a:solidFill>
                  <a:srgbClr val="323F4F"/>
                </a:solidFill>
                <a:latin typeface="Calibri"/>
                <a:ea typeface="Calibri"/>
                <a:cs typeface="Calibri"/>
                <a:sym typeface="Calibri"/>
              </a:rPr>
              <a:t>norte</a:t>
            </a:r>
            <a:r>
              <a:rPr lang="en-US" sz="1900" b="0" i="0" u="none" strike="noStrike" cap="none" dirty="0">
                <a:solidFill>
                  <a:srgbClr val="323F4F"/>
                </a:solidFill>
                <a:latin typeface="Calibri"/>
                <a:ea typeface="Calibri"/>
                <a:cs typeface="Calibri"/>
                <a:sym typeface="Calibri"/>
              </a:rPr>
              <a:t>-americano.</a:t>
            </a:r>
            <a:endParaRPr sz="1900" b="0" i="0" u="none" strike="noStrike" cap="none" dirty="0">
              <a:solidFill>
                <a:srgbClr val="323F4F"/>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ct val="68750"/>
              <a:buFont typeface="Arial"/>
              <a:buNone/>
            </a:pPr>
            <a:endParaRPr sz="1900" b="0" i="0" u="none" strike="noStrike" cap="none" dirty="0">
              <a:solidFill>
                <a:srgbClr val="323F4F"/>
              </a:solidFill>
              <a:latin typeface="Calibri"/>
              <a:ea typeface="Calibri"/>
              <a:cs typeface="Calibri"/>
              <a:sym typeface="Calibri"/>
            </a:endParaRPr>
          </a:p>
          <a:p>
            <a:pPr marL="0" marR="0" lvl="0" indent="457200" algn="just" rtl="0">
              <a:lnSpc>
                <a:spcPct val="100000"/>
              </a:lnSpc>
              <a:spcBef>
                <a:spcPts val="0"/>
              </a:spcBef>
              <a:spcAft>
                <a:spcPts val="0"/>
              </a:spcAft>
              <a:buClr>
                <a:schemeClr val="dk1"/>
              </a:buClr>
              <a:buSzPct val="68750"/>
              <a:buFont typeface="Arial"/>
              <a:buNone/>
            </a:pPr>
            <a:r>
              <a:rPr lang="en-US" sz="1900" b="0" i="0" u="none" strike="noStrike" cap="none" dirty="0">
                <a:solidFill>
                  <a:srgbClr val="323F4F"/>
                </a:solidFill>
                <a:latin typeface="Calibri"/>
                <a:ea typeface="Calibri"/>
                <a:cs typeface="Calibri"/>
                <a:sym typeface="Calibri"/>
              </a:rPr>
              <a:t>Ao </a:t>
            </a:r>
            <a:r>
              <a:rPr lang="en-US" sz="1900" b="0" i="0" u="none" strike="noStrike" cap="none" dirty="0" err="1">
                <a:solidFill>
                  <a:srgbClr val="323F4F"/>
                </a:solidFill>
                <a:latin typeface="Calibri"/>
                <a:ea typeface="Calibri"/>
                <a:cs typeface="Calibri"/>
                <a:sym typeface="Calibri"/>
              </a:rPr>
              <a:t>analisar</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os</a:t>
            </a:r>
            <a:r>
              <a:rPr lang="en-US" sz="1900" b="0" i="0" u="none" strike="noStrike" cap="none" dirty="0">
                <a:solidFill>
                  <a:srgbClr val="323F4F"/>
                </a:solidFill>
                <a:latin typeface="Calibri"/>
                <a:ea typeface="Calibri"/>
                <a:cs typeface="Calibri"/>
                <a:sym typeface="Calibri"/>
              </a:rPr>
              <a:t> dados </a:t>
            </a:r>
            <a:r>
              <a:rPr lang="en-US" sz="1900" b="0" i="0" u="none" strike="noStrike" cap="none" dirty="0" err="1">
                <a:solidFill>
                  <a:srgbClr val="323F4F"/>
                </a:solidFill>
                <a:latin typeface="Calibri"/>
                <a:ea typeface="Calibri"/>
                <a:cs typeface="Calibri"/>
                <a:sym typeface="Calibri"/>
              </a:rPr>
              <a:t>globais</a:t>
            </a:r>
            <a:r>
              <a:rPr lang="en-US" sz="1900" b="0" i="0" u="none" strike="noStrike" cap="none" dirty="0">
                <a:solidFill>
                  <a:srgbClr val="323F4F"/>
                </a:solidFill>
                <a:latin typeface="Calibri"/>
                <a:ea typeface="Calibri"/>
                <a:cs typeface="Calibri"/>
                <a:sym typeface="Calibri"/>
              </a:rPr>
              <a:t> de </a:t>
            </a:r>
            <a:r>
              <a:rPr lang="en-US" sz="1900" b="0" i="0" u="none" strike="noStrike" cap="none" dirty="0" err="1">
                <a:solidFill>
                  <a:srgbClr val="323F4F"/>
                </a:solidFill>
                <a:latin typeface="Calibri"/>
                <a:ea typeface="Calibri"/>
                <a:cs typeface="Calibri"/>
                <a:sym typeface="Calibri"/>
              </a:rPr>
              <a:t>consumo</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exportação</a:t>
            </a:r>
            <a:r>
              <a:rPr lang="en-US" sz="1900" b="0" i="0" u="none" strike="noStrike" cap="none" dirty="0">
                <a:solidFill>
                  <a:srgbClr val="323F4F"/>
                </a:solidFill>
                <a:latin typeface="Calibri"/>
                <a:ea typeface="Calibri"/>
                <a:cs typeface="Calibri"/>
                <a:sym typeface="Calibri"/>
              </a:rPr>
              <a:t> e </a:t>
            </a:r>
            <a:r>
              <a:rPr lang="en-US" sz="1900" b="0" i="0" u="none" strike="noStrike" cap="none" dirty="0" err="1">
                <a:solidFill>
                  <a:srgbClr val="323F4F"/>
                </a:solidFill>
                <a:latin typeface="Calibri"/>
                <a:ea typeface="Calibri"/>
                <a:cs typeface="Calibri"/>
                <a:sym typeface="Calibri"/>
              </a:rPr>
              <a:t>importação</a:t>
            </a:r>
            <a:r>
              <a:rPr lang="en-US" sz="1900" b="0" i="0" u="none" strike="noStrike" cap="none" dirty="0">
                <a:solidFill>
                  <a:srgbClr val="323F4F"/>
                </a:solidFill>
                <a:latin typeface="Calibri"/>
                <a:ea typeface="Calibri"/>
                <a:cs typeface="Calibri"/>
                <a:sym typeface="Calibri"/>
              </a:rPr>
              <a:t> de vinho </a:t>
            </a:r>
            <a:r>
              <a:rPr lang="en-US" sz="1900" b="0" i="0" u="none" strike="noStrike" cap="none" dirty="0" err="1">
                <a:solidFill>
                  <a:srgbClr val="323F4F"/>
                </a:solidFill>
                <a:latin typeface="Calibri"/>
                <a:ea typeface="Calibri"/>
                <a:cs typeface="Calibri"/>
                <a:sym typeface="Calibri"/>
              </a:rPr>
              <a:t>nos</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anos</a:t>
            </a:r>
            <a:r>
              <a:rPr lang="en-US" sz="1900" b="0" i="0" u="none" strike="noStrike" cap="none" dirty="0">
                <a:solidFill>
                  <a:srgbClr val="323F4F"/>
                </a:solidFill>
                <a:latin typeface="Calibri"/>
                <a:ea typeface="Calibri"/>
                <a:cs typeface="Calibri"/>
                <a:sym typeface="Calibri"/>
              </a:rPr>
              <a:t> de 2020/2021, </a:t>
            </a:r>
            <a:r>
              <a:rPr lang="en-US" sz="1900" b="0" i="0" u="none" strike="noStrike" cap="none" dirty="0" err="1">
                <a:solidFill>
                  <a:srgbClr val="323F4F"/>
                </a:solidFill>
                <a:latin typeface="Calibri"/>
                <a:ea typeface="Calibri"/>
                <a:cs typeface="Calibri"/>
                <a:sym typeface="Calibri"/>
              </a:rPr>
              <a:t>observamos</a:t>
            </a:r>
            <a:r>
              <a:rPr lang="en-US" sz="1900" b="0" i="0" u="none" strike="noStrike" cap="none" dirty="0">
                <a:solidFill>
                  <a:srgbClr val="323F4F"/>
                </a:solidFill>
                <a:latin typeface="Calibri"/>
                <a:ea typeface="Calibri"/>
                <a:cs typeface="Calibri"/>
                <a:sym typeface="Calibri"/>
              </a:rPr>
              <a:t> que a </a:t>
            </a:r>
            <a:r>
              <a:rPr lang="en-US" sz="1900" b="0" i="0" u="none" strike="noStrike" cap="none" dirty="0" err="1">
                <a:solidFill>
                  <a:srgbClr val="323F4F"/>
                </a:solidFill>
                <a:latin typeface="Calibri"/>
                <a:ea typeface="Calibri"/>
                <a:cs typeface="Calibri"/>
                <a:sym typeface="Calibri"/>
              </a:rPr>
              <a:t>Alemanha</a:t>
            </a:r>
            <a:r>
              <a:rPr lang="en-US" sz="1900" b="0" i="0" u="none" strike="noStrike" cap="none" dirty="0">
                <a:solidFill>
                  <a:srgbClr val="323F4F"/>
                </a:solidFill>
                <a:latin typeface="Calibri"/>
                <a:ea typeface="Calibri"/>
                <a:cs typeface="Calibri"/>
                <a:sym typeface="Calibri"/>
              </a:rPr>
              <a:t> é o </a:t>
            </a:r>
            <a:r>
              <a:rPr lang="en-US" sz="1900" b="0" i="0" u="none" strike="noStrike" cap="none" dirty="0" err="1">
                <a:solidFill>
                  <a:srgbClr val="323F4F"/>
                </a:solidFill>
                <a:latin typeface="Calibri"/>
                <a:ea typeface="Calibri"/>
                <a:cs typeface="Calibri"/>
                <a:sym typeface="Calibri"/>
              </a:rPr>
              <a:t>país</a:t>
            </a:r>
            <a:r>
              <a:rPr lang="en-US" sz="1900" b="0" i="0" u="none" strike="noStrike" cap="none" dirty="0">
                <a:solidFill>
                  <a:srgbClr val="323F4F"/>
                </a:solidFill>
                <a:latin typeface="Calibri"/>
                <a:ea typeface="Calibri"/>
                <a:cs typeface="Calibri"/>
                <a:sym typeface="Calibri"/>
              </a:rPr>
              <a:t> que </a:t>
            </a:r>
            <a:r>
              <a:rPr lang="en-US" sz="1900" b="0" i="0" u="none" strike="noStrike" cap="none" dirty="0" err="1">
                <a:solidFill>
                  <a:srgbClr val="323F4F"/>
                </a:solidFill>
                <a:latin typeface="Calibri"/>
                <a:ea typeface="Calibri"/>
                <a:cs typeface="Calibri"/>
                <a:sym typeface="Calibri"/>
              </a:rPr>
              <a:t>mais</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importa</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essa</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mercadoria</a:t>
            </a:r>
            <a:r>
              <a:rPr lang="en-US" sz="1900" b="0" i="0" u="none" strike="noStrike" cap="none" dirty="0">
                <a:solidFill>
                  <a:srgbClr val="323F4F"/>
                </a:solidFill>
                <a:latin typeface="Calibri"/>
                <a:ea typeface="Calibri"/>
                <a:cs typeface="Calibri"/>
                <a:sym typeface="Calibri"/>
              </a:rPr>
              <a:t> no </a:t>
            </a:r>
            <a:r>
              <a:rPr lang="en-US" sz="1900" b="0" i="0" u="none" strike="noStrike" cap="none" dirty="0" err="1">
                <a:solidFill>
                  <a:srgbClr val="323F4F"/>
                </a:solidFill>
                <a:latin typeface="Calibri"/>
                <a:ea typeface="Calibri"/>
                <a:cs typeface="Calibri"/>
                <a:sym typeface="Calibri"/>
              </a:rPr>
              <a:t>mundo</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seguido</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pelo</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Reino</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Unido</a:t>
            </a:r>
            <a:r>
              <a:rPr lang="en-US" sz="1900" b="0" i="0" u="none" strike="noStrike" cap="none" dirty="0">
                <a:solidFill>
                  <a:srgbClr val="323F4F"/>
                </a:solidFill>
                <a:latin typeface="Calibri"/>
                <a:ea typeface="Calibri"/>
                <a:cs typeface="Calibri"/>
                <a:sym typeface="Calibri"/>
              </a:rPr>
              <a:t> e </a:t>
            </a:r>
            <a:r>
              <a:rPr lang="en-US" sz="1900" b="0" i="0" u="none" strike="noStrike" cap="none" dirty="0" err="1">
                <a:solidFill>
                  <a:srgbClr val="323F4F"/>
                </a:solidFill>
                <a:latin typeface="Calibri"/>
                <a:ea typeface="Calibri"/>
                <a:cs typeface="Calibri"/>
                <a:sym typeface="Calibri"/>
              </a:rPr>
              <a:t>pelos</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Estados</a:t>
            </a:r>
            <a:r>
              <a:rPr lang="en-US" sz="1900" b="0" i="0" u="none" strike="noStrike" cap="none" dirty="0">
                <a:solidFill>
                  <a:srgbClr val="323F4F"/>
                </a:solidFill>
                <a:latin typeface="Calibri"/>
                <a:ea typeface="Calibri"/>
                <a:cs typeface="Calibri"/>
                <a:sym typeface="Calibri"/>
              </a:rPr>
              <a:t> Unidos. É </a:t>
            </a:r>
            <a:r>
              <a:rPr lang="en-US" sz="1900" b="0" i="0" u="none" strike="noStrike" cap="none" dirty="0" err="1">
                <a:solidFill>
                  <a:srgbClr val="323F4F"/>
                </a:solidFill>
                <a:latin typeface="Calibri"/>
                <a:ea typeface="Calibri"/>
                <a:cs typeface="Calibri"/>
                <a:sym typeface="Calibri"/>
              </a:rPr>
              <a:t>interessante</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notar</a:t>
            </a:r>
            <a:r>
              <a:rPr lang="en-US" sz="1900" b="0" i="0" u="none" strike="noStrike" cap="none" dirty="0">
                <a:solidFill>
                  <a:srgbClr val="323F4F"/>
                </a:solidFill>
                <a:latin typeface="Calibri"/>
                <a:ea typeface="Calibri"/>
                <a:cs typeface="Calibri"/>
                <a:sym typeface="Calibri"/>
              </a:rPr>
              <a:t> que </a:t>
            </a:r>
            <a:r>
              <a:rPr lang="en-US" sz="1900" b="0" i="0" u="none" strike="noStrike" cap="none" dirty="0" err="1">
                <a:solidFill>
                  <a:srgbClr val="323F4F"/>
                </a:solidFill>
                <a:latin typeface="Calibri"/>
                <a:ea typeface="Calibri"/>
                <a:cs typeface="Calibri"/>
                <a:sym typeface="Calibri"/>
              </a:rPr>
              <a:t>três</a:t>
            </a:r>
            <a:r>
              <a:rPr lang="en-US" sz="1900" b="0" i="0" u="none" strike="noStrike" cap="none" dirty="0">
                <a:solidFill>
                  <a:srgbClr val="323F4F"/>
                </a:solidFill>
                <a:latin typeface="Calibri"/>
                <a:ea typeface="Calibri"/>
                <a:cs typeface="Calibri"/>
                <a:sym typeface="Calibri"/>
              </a:rPr>
              <a:t> dos </a:t>
            </a:r>
            <a:r>
              <a:rPr lang="en-US" sz="1900" b="0" i="0" u="none" strike="noStrike" cap="none" dirty="0" err="1">
                <a:solidFill>
                  <a:srgbClr val="323F4F"/>
                </a:solidFill>
                <a:latin typeface="Calibri"/>
                <a:ea typeface="Calibri"/>
                <a:cs typeface="Calibri"/>
                <a:sym typeface="Calibri"/>
              </a:rPr>
              <a:t>maiores</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importadores</a:t>
            </a:r>
            <a:r>
              <a:rPr lang="en-US" sz="1900" b="0" i="0" u="none" strike="noStrike" cap="none" dirty="0">
                <a:solidFill>
                  <a:srgbClr val="323F4F"/>
                </a:solidFill>
                <a:latin typeface="Calibri"/>
                <a:ea typeface="Calibri"/>
                <a:cs typeface="Calibri"/>
                <a:sym typeface="Calibri"/>
              </a:rPr>
              <a:t> de vinho </a:t>
            </a:r>
            <a:r>
              <a:rPr lang="en-US" sz="1900" b="0" i="0" u="none" strike="noStrike" cap="none" dirty="0" err="1">
                <a:solidFill>
                  <a:srgbClr val="323F4F"/>
                </a:solidFill>
                <a:latin typeface="Calibri"/>
                <a:ea typeface="Calibri"/>
                <a:cs typeface="Calibri"/>
                <a:sym typeface="Calibri"/>
              </a:rPr>
              <a:t>brasileiro</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estão</a:t>
            </a:r>
            <a:r>
              <a:rPr lang="en-US" sz="1900" b="0" i="0" u="none" strike="noStrike" cap="none" dirty="0">
                <a:solidFill>
                  <a:srgbClr val="323F4F"/>
                </a:solidFill>
                <a:latin typeface="Calibri"/>
                <a:ea typeface="Calibri"/>
                <a:cs typeface="Calibri"/>
                <a:sym typeface="Calibri"/>
              </a:rPr>
              <a:t> entre </a:t>
            </a:r>
            <a:r>
              <a:rPr lang="en-US" sz="1900" b="0" i="0" u="none" strike="noStrike" cap="none" dirty="0" err="1">
                <a:solidFill>
                  <a:srgbClr val="323F4F"/>
                </a:solidFill>
                <a:latin typeface="Calibri"/>
                <a:ea typeface="Calibri"/>
                <a:cs typeface="Calibri"/>
                <a:sym typeface="Calibri"/>
              </a:rPr>
              <a:t>os</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dez</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primeiros</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colocados</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nesse</a:t>
            </a:r>
            <a:r>
              <a:rPr lang="en-US" sz="1900" b="0" i="0" u="none" strike="noStrike" cap="none" dirty="0">
                <a:solidFill>
                  <a:srgbClr val="323F4F"/>
                </a:solidFill>
                <a:latin typeface="Calibri"/>
                <a:ea typeface="Calibri"/>
                <a:cs typeface="Calibri"/>
                <a:sym typeface="Calibri"/>
              </a:rPr>
              <a:t> ranking.</a:t>
            </a:r>
            <a:endParaRPr sz="1900" b="0" i="0" u="none" strike="noStrike" cap="none" dirty="0">
              <a:solidFill>
                <a:srgbClr val="323F4F"/>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ct val="68750"/>
              <a:buFont typeface="Arial"/>
              <a:buNone/>
            </a:pPr>
            <a:endParaRPr sz="1900" b="0" i="0" u="none" strike="noStrike" cap="none" dirty="0">
              <a:solidFill>
                <a:srgbClr val="323F4F"/>
              </a:solidFill>
              <a:latin typeface="Calibri"/>
              <a:ea typeface="Calibri"/>
              <a:cs typeface="Calibri"/>
              <a:sym typeface="Calibri"/>
            </a:endParaRPr>
          </a:p>
          <a:p>
            <a:pPr marL="0" marR="0" lvl="0" indent="457200" algn="just" rtl="0">
              <a:lnSpc>
                <a:spcPct val="100000"/>
              </a:lnSpc>
              <a:spcBef>
                <a:spcPts val="0"/>
              </a:spcBef>
              <a:spcAft>
                <a:spcPts val="0"/>
              </a:spcAft>
              <a:buClr>
                <a:schemeClr val="dk1"/>
              </a:buClr>
              <a:buSzPct val="68750"/>
              <a:buFont typeface="Arial"/>
              <a:buNone/>
            </a:pPr>
            <a:r>
              <a:rPr lang="en-US" sz="1900" b="0" i="0" u="none" strike="noStrike" cap="none" dirty="0" err="1">
                <a:solidFill>
                  <a:srgbClr val="323F4F"/>
                </a:solidFill>
                <a:latin typeface="Calibri"/>
                <a:ea typeface="Calibri"/>
                <a:cs typeface="Calibri"/>
                <a:sym typeface="Calibri"/>
              </a:rPr>
              <a:t>Além</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disso</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os</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Estados</a:t>
            </a:r>
            <a:r>
              <a:rPr lang="en-US" sz="1900" b="0" i="0" u="none" strike="noStrike" cap="none" dirty="0">
                <a:solidFill>
                  <a:srgbClr val="323F4F"/>
                </a:solidFill>
                <a:latin typeface="Calibri"/>
                <a:ea typeface="Calibri"/>
                <a:cs typeface="Calibri"/>
                <a:sym typeface="Calibri"/>
              </a:rPr>
              <a:t> Unidos </a:t>
            </a:r>
            <a:r>
              <a:rPr lang="en-US" sz="1900" b="0" i="0" u="none" strike="noStrike" cap="none" dirty="0" err="1">
                <a:solidFill>
                  <a:srgbClr val="323F4F"/>
                </a:solidFill>
                <a:latin typeface="Calibri"/>
                <a:ea typeface="Calibri"/>
                <a:cs typeface="Calibri"/>
                <a:sym typeface="Calibri"/>
              </a:rPr>
              <a:t>também</a:t>
            </a:r>
            <a:r>
              <a:rPr lang="en-US" sz="1900" b="0" i="0" u="none" strike="noStrike" cap="none" dirty="0">
                <a:solidFill>
                  <a:srgbClr val="323F4F"/>
                </a:solidFill>
                <a:latin typeface="Calibri"/>
                <a:ea typeface="Calibri"/>
                <a:cs typeface="Calibri"/>
                <a:sym typeface="Calibri"/>
              </a:rPr>
              <a:t> se </a:t>
            </a:r>
            <a:r>
              <a:rPr lang="en-US" sz="1900" b="0" i="0" u="none" strike="noStrike" cap="none" dirty="0" err="1">
                <a:solidFill>
                  <a:srgbClr val="323F4F"/>
                </a:solidFill>
                <a:latin typeface="Calibri"/>
                <a:ea typeface="Calibri"/>
                <a:cs typeface="Calibri"/>
                <a:sym typeface="Calibri"/>
              </a:rPr>
              <a:t>destacam</a:t>
            </a:r>
            <a:r>
              <a:rPr lang="en-US" sz="1900" b="0" i="0" u="none" strike="noStrike" cap="none" dirty="0">
                <a:solidFill>
                  <a:srgbClr val="323F4F"/>
                </a:solidFill>
                <a:latin typeface="Calibri"/>
                <a:ea typeface="Calibri"/>
                <a:cs typeface="Calibri"/>
                <a:sym typeface="Calibri"/>
              </a:rPr>
              <a:t> </a:t>
            </a:r>
            <a:r>
              <a:rPr lang="en-US" sz="1900" dirty="0">
                <a:solidFill>
                  <a:srgbClr val="323F4F"/>
                </a:solidFill>
                <a:latin typeface="Calibri"/>
                <a:ea typeface="Calibri"/>
                <a:cs typeface="Calibri"/>
                <a:sym typeface="Calibri"/>
              </a:rPr>
              <a:t>entre </a:t>
            </a:r>
            <a:r>
              <a:rPr lang="en-US" sz="1900" dirty="0" err="1">
                <a:solidFill>
                  <a:srgbClr val="323F4F"/>
                </a:solidFill>
                <a:latin typeface="Calibri"/>
                <a:ea typeface="Calibri"/>
                <a:cs typeface="Calibri"/>
                <a:sym typeface="Calibri"/>
              </a:rPr>
              <a:t>os</a:t>
            </a:r>
            <a:r>
              <a:rPr lang="en-US" sz="1900" dirty="0">
                <a:solidFill>
                  <a:srgbClr val="323F4F"/>
                </a:solidFill>
                <a:latin typeface="Calibri"/>
                <a:ea typeface="Calibri"/>
                <a:cs typeface="Calibri"/>
                <a:sym typeface="Calibri"/>
              </a:rPr>
              <a:t> </a:t>
            </a:r>
            <a:r>
              <a:rPr lang="en-US" sz="1900" dirty="0" err="1">
                <a:solidFill>
                  <a:srgbClr val="323F4F"/>
                </a:solidFill>
                <a:latin typeface="Calibri"/>
                <a:ea typeface="Calibri"/>
                <a:cs typeface="Calibri"/>
                <a:sym typeface="Calibri"/>
              </a:rPr>
              <a:t>maiores</a:t>
            </a:r>
            <a:r>
              <a:rPr lang="en-US" sz="1900" dirty="0">
                <a:solidFill>
                  <a:srgbClr val="323F4F"/>
                </a:solidFill>
                <a:latin typeface="Calibri"/>
                <a:ea typeface="Calibri"/>
                <a:cs typeface="Calibri"/>
                <a:sym typeface="Calibri"/>
              </a:rPr>
              <a:t> </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importadores</a:t>
            </a:r>
            <a:r>
              <a:rPr lang="en-US" sz="1900" b="0" i="0" u="none" strike="noStrike" cap="none" dirty="0">
                <a:solidFill>
                  <a:srgbClr val="323F4F"/>
                </a:solidFill>
                <a:latin typeface="Calibri"/>
                <a:ea typeface="Calibri"/>
                <a:cs typeface="Calibri"/>
                <a:sym typeface="Calibri"/>
              </a:rPr>
              <a:t>  de vinho </a:t>
            </a:r>
            <a:r>
              <a:rPr lang="en-US" sz="1900" b="0" i="0" u="none" strike="noStrike" cap="none" dirty="0" err="1">
                <a:solidFill>
                  <a:srgbClr val="323F4F"/>
                </a:solidFill>
                <a:latin typeface="Calibri"/>
                <a:ea typeface="Calibri"/>
                <a:cs typeface="Calibri"/>
                <a:sym typeface="Calibri"/>
              </a:rPr>
              <a:t>nas</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Américas</a:t>
            </a:r>
            <a:r>
              <a:rPr lang="en-US" sz="1900" b="0" i="0" u="none" strike="noStrike" cap="none" dirty="0">
                <a:solidFill>
                  <a:srgbClr val="323F4F"/>
                </a:solidFill>
                <a:latin typeface="Calibri"/>
                <a:ea typeface="Calibri"/>
                <a:cs typeface="Calibri"/>
                <a:sym typeface="Calibri"/>
              </a:rPr>
              <a:t>, o que se </a:t>
            </a:r>
            <a:r>
              <a:rPr lang="en-US" sz="1900" b="0" i="0" u="none" strike="noStrike" cap="none" dirty="0" err="1">
                <a:solidFill>
                  <a:srgbClr val="323F4F"/>
                </a:solidFill>
                <a:latin typeface="Calibri"/>
                <a:ea typeface="Calibri"/>
                <a:cs typeface="Calibri"/>
                <a:sym typeface="Calibri"/>
              </a:rPr>
              <a:t>deve</a:t>
            </a:r>
            <a:r>
              <a:rPr lang="en-US" sz="1900" b="0" i="0" u="none" strike="noStrike" cap="none" dirty="0">
                <a:solidFill>
                  <a:srgbClr val="323F4F"/>
                </a:solidFill>
                <a:latin typeface="Calibri"/>
                <a:ea typeface="Calibri"/>
                <a:cs typeface="Calibri"/>
                <a:sym typeface="Calibri"/>
              </a:rPr>
              <a:t> à </a:t>
            </a:r>
            <a:r>
              <a:rPr lang="en-US" sz="1900" b="0" i="0" u="none" strike="noStrike" cap="none" dirty="0" err="1">
                <a:solidFill>
                  <a:srgbClr val="323F4F"/>
                </a:solidFill>
                <a:latin typeface="Calibri"/>
                <a:ea typeface="Calibri"/>
                <a:cs typeface="Calibri"/>
                <a:sym typeface="Calibri"/>
              </a:rPr>
              <a:t>sua</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grande</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população</a:t>
            </a:r>
            <a:r>
              <a:rPr lang="en-US" sz="1900" b="0" i="0" u="none" strike="noStrike" cap="none" dirty="0">
                <a:solidFill>
                  <a:srgbClr val="323F4F"/>
                </a:solidFill>
                <a:latin typeface="Calibri"/>
                <a:ea typeface="Calibri"/>
                <a:cs typeface="Calibri"/>
                <a:sym typeface="Calibri"/>
              </a:rPr>
              <a:t> e </a:t>
            </a:r>
            <a:r>
              <a:rPr lang="en-US" sz="1900" b="0" i="0" u="none" strike="noStrike" cap="none" dirty="0" err="1">
                <a:solidFill>
                  <a:srgbClr val="323F4F"/>
                </a:solidFill>
                <a:latin typeface="Calibri"/>
                <a:ea typeface="Calibri"/>
                <a:cs typeface="Calibri"/>
                <a:sym typeface="Calibri"/>
              </a:rPr>
              <a:t>ao</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potencial</a:t>
            </a:r>
            <a:r>
              <a:rPr lang="en-US" sz="1900" b="0" i="0" u="none" strike="noStrike" cap="none" dirty="0">
                <a:solidFill>
                  <a:srgbClr val="323F4F"/>
                </a:solidFill>
                <a:latin typeface="Calibri"/>
                <a:ea typeface="Calibri"/>
                <a:cs typeface="Calibri"/>
                <a:sym typeface="Calibri"/>
              </a:rPr>
              <a:t> de mercado que </a:t>
            </a:r>
            <a:r>
              <a:rPr lang="en-US" sz="1900" b="0" i="0" u="none" strike="noStrike" cap="none" dirty="0" err="1">
                <a:solidFill>
                  <a:srgbClr val="323F4F"/>
                </a:solidFill>
                <a:latin typeface="Calibri"/>
                <a:ea typeface="Calibri"/>
                <a:cs typeface="Calibri"/>
                <a:sym typeface="Calibri"/>
              </a:rPr>
              <a:t>isso</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representa</a:t>
            </a:r>
            <a:r>
              <a:rPr lang="en-US" sz="1900" b="0" i="0" u="none" strike="noStrike" cap="none" dirty="0">
                <a:solidFill>
                  <a:srgbClr val="323F4F"/>
                </a:solidFill>
                <a:latin typeface="Calibri"/>
                <a:ea typeface="Calibri"/>
                <a:cs typeface="Calibri"/>
                <a:sym typeface="Calibri"/>
              </a:rPr>
              <a:t> para as </a:t>
            </a:r>
            <a:r>
              <a:rPr lang="en-US" sz="1900" b="0" i="0" u="none" strike="noStrike" cap="none" dirty="0" err="1">
                <a:solidFill>
                  <a:srgbClr val="323F4F"/>
                </a:solidFill>
                <a:latin typeface="Calibri"/>
                <a:ea typeface="Calibri"/>
                <a:cs typeface="Calibri"/>
                <a:sym typeface="Calibri"/>
              </a:rPr>
              <a:t>exportações</a:t>
            </a:r>
            <a:r>
              <a:rPr lang="en-US" sz="1900" b="0" i="0" u="none" strike="noStrike" cap="none" dirty="0">
                <a:solidFill>
                  <a:srgbClr val="323F4F"/>
                </a:solidFill>
                <a:latin typeface="Calibri"/>
                <a:ea typeface="Calibri"/>
                <a:cs typeface="Calibri"/>
                <a:sym typeface="Calibri"/>
              </a:rPr>
              <a:t> </a:t>
            </a:r>
            <a:r>
              <a:rPr lang="en-US" sz="1900" b="0" i="0" u="none" strike="noStrike" cap="none" dirty="0" err="1">
                <a:solidFill>
                  <a:srgbClr val="323F4F"/>
                </a:solidFill>
                <a:latin typeface="Calibri"/>
                <a:ea typeface="Calibri"/>
                <a:cs typeface="Calibri"/>
                <a:sym typeface="Calibri"/>
              </a:rPr>
              <a:t>brasileiras</a:t>
            </a:r>
            <a:r>
              <a:rPr lang="en-US" sz="1900" b="0" i="0" u="none" strike="noStrike" cap="none" dirty="0">
                <a:solidFill>
                  <a:srgbClr val="323F4F"/>
                </a:solidFill>
                <a:latin typeface="Calibri"/>
                <a:ea typeface="Calibri"/>
                <a:cs typeface="Calibri"/>
                <a:sym typeface="Calibri"/>
              </a:rPr>
              <a:t>.</a:t>
            </a:r>
            <a:endParaRPr sz="1900" b="0" i="0" u="none" strike="noStrike" cap="none" dirty="0">
              <a:solidFill>
                <a:srgbClr val="323F4F"/>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ct val="68750"/>
              <a:buFont typeface="Arial"/>
              <a:buNone/>
            </a:pPr>
            <a:endParaRPr sz="1600" b="0" i="0" u="none" strike="noStrike" cap="none" dirty="0">
              <a:solidFill>
                <a:srgbClr val="323F4F"/>
              </a:solidFill>
              <a:latin typeface="Calibri"/>
              <a:ea typeface="Calibri"/>
              <a:cs typeface="Calibri"/>
              <a:sym typeface="Calibri"/>
            </a:endParaRPr>
          </a:p>
        </p:txBody>
      </p:sp>
    </p:spTree>
    <p:extLst>
      <p:ext uri="{BB962C8B-B14F-4D97-AF65-F5344CB8AC3E}">
        <p14:creationId xmlns:p14="http://schemas.microsoft.com/office/powerpoint/2010/main" val="1532971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2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 name="Retângulo: Cantos Arredondados 4">
            <a:extLst>
              <a:ext uri="{FF2B5EF4-FFF2-40B4-BE49-F238E27FC236}">
                <a16:creationId xmlns:a16="http://schemas.microsoft.com/office/drawing/2014/main" id="{6CE28B1E-C743-41E2-830D-D98E75E1D91F}"/>
              </a:ext>
            </a:extLst>
          </p:cNvPr>
          <p:cNvSpPr/>
          <p:nvPr/>
        </p:nvSpPr>
        <p:spPr>
          <a:xfrm rot="19215743">
            <a:off x="-511515" y="292180"/>
            <a:ext cx="9243347" cy="6781694"/>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70" name="Google Shape;370;p21" descr="Início com preenchimento sólido"/>
          <p:cNvPicPr preferRelativeResize="0"/>
          <p:nvPr/>
        </p:nvPicPr>
        <p:blipFill rotWithShape="1">
          <a:blip r:embed="rId3">
            <a:alphaModFix/>
          </a:blip>
          <a:srcRect/>
          <a:stretch/>
        </p:blipFill>
        <p:spPr>
          <a:xfrm>
            <a:off x="11481623" y="162337"/>
            <a:ext cx="405576" cy="405576"/>
          </a:xfrm>
          <a:prstGeom prst="rect">
            <a:avLst/>
          </a:prstGeom>
          <a:noFill/>
          <a:ln>
            <a:noFill/>
          </a:ln>
        </p:spPr>
      </p:pic>
      <p:pic>
        <p:nvPicPr>
          <p:cNvPr id="2" name="Imagem 1" descr="Xícara com bebida em cima de uma superfície de madeira&#10;&#10;Descrição gerada automaticamente com confiança média">
            <a:extLst>
              <a:ext uri="{FF2B5EF4-FFF2-40B4-BE49-F238E27FC236}">
                <a16:creationId xmlns:a16="http://schemas.microsoft.com/office/drawing/2014/main" id="{FC4B237F-42A5-5FC6-CCFB-8CE57585C38F}"/>
              </a:ext>
            </a:extLst>
          </p:cNvPr>
          <p:cNvPicPr>
            <a:picLocks noChangeAspect="1"/>
          </p:cNvPicPr>
          <p:nvPr/>
        </p:nvPicPr>
        <p:blipFill>
          <a:blip r:embed="rId4">
            <a:alphaModFix amt="32000"/>
          </a:blip>
          <a:stretch>
            <a:fillRect/>
          </a:stretch>
        </p:blipFill>
        <p:spPr>
          <a:xfrm>
            <a:off x="7608785" y="0"/>
            <a:ext cx="4571552" cy="6858000"/>
          </a:xfrm>
          <a:prstGeom prst="rect">
            <a:avLst/>
          </a:prstGeom>
        </p:spPr>
      </p:pic>
      <p:sp>
        <p:nvSpPr>
          <p:cNvPr id="6" name="Google Shape;383;g294776a5139_0_3">
            <a:extLst>
              <a:ext uri="{FF2B5EF4-FFF2-40B4-BE49-F238E27FC236}">
                <a16:creationId xmlns:a16="http://schemas.microsoft.com/office/drawing/2014/main" id="{E45529CE-D67A-F0E6-6171-D6EBF79CD403}"/>
              </a:ext>
            </a:extLst>
          </p:cNvPr>
          <p:cNvSpPr txBox="1"/>
          <p:nvPr/>
        </p:nvSpPr>
        <p:spPr>
          <a:xfrm>
            <a:off x="1381704" y="2022934"/>
            <a:ext cx="9425543" cy="5010300"/>
          </a:xfrm>
          <a:prstGeom prst="rect">
            <a:avLst/>
          </a:prstGeom>
          <a:noFill/>
          <a:ln>
            <a:noFill/>
          </a:ln>
        </p:spPr>
        <p:txBody>
          <a:bodyPr spcFirstLastPara="1" wrap="square" lIns="91425" tIns="45700" rIns="91425" bIns="45700" anchor="t" anchorCtr="0">
            <a:normAutofit/>
          </a:bodyPr>
          <a:lstStyle/>
          <a:p>
            <a:pPr marL="0" marR="0" lvl="0" indent="0" algn="just" rtl="0">
              <a:lnSpc>
                <a:spcPct val="100000"/>
              </a:lnSpc>
              <a:spcBef>
                <a:spcPts val="0"/>
              </a:spcBef>
              <a:spcAft>
                <a:spcPts val="0"/>
              </a:spcAft>
              <a:buClr>
                <a:schemeClr val="dk1"/>
              </a:buClr>
              <a:buSzPct val="68750"/>
              <a:buFont typeface="Arial"/>
              <a:buNone/>
            </a:pPr>
            <a:endParaRPr sz="1800" b="0" i="0" u="none" strike="noStrike" cap="none" dirty="0">
              <a:solidFill>
                <a:srgbClr val="323F4F"/>
              </a:solidFill>
              <a:latin typeface="Calibri"/>
              <a:ea typeface="Calibri"/>
              <a:cs typeface="Calibri"/>
              <a:sym typeface="Calibri"/>
            </a:endParaRPr>
          </a:p>
          <a:p>
            <a:pPr marL="0" marR="0" lvl="0" indent="457200" algn="just" rtl="0">
              <a:lnSpc>
                <a:spcPct val="100000"/>
              </a:lnSpc>
              <a:spcBef>
                <a:spcPts val="0"/>
              </a:spcBef>
              <a:spcAft>
                <a:spcPts val="0"/>
              </a:spcAft>
              <a:buClr>
                <a:schemeClr val="dk1"/>
              </a:buClr>
              <a:buSzPct val="68750"/>
              <a:buFont typeface="Arial"/>
              <a:buNone/>
            </a:pPr>
            <a:r>
              <a:rPr lang="en-US" sz="1800" b="0" i="0" u="none" strike="noStrike" cap="none" dirty="0">
                <a:solidFill>
                  <a:srgbClr val="323F4F"/>
                </a:solidFill>
                <a:latin typeface="Calibri"/>
                <a:ea typeface="Calibri"/>
                <a:cs typeface="Calibri"/>
                <a:sym typeface="Calibri"/>
              </a:rPr>
              <a:t>No </a:t>
            </a:r>
            <a:r>
              <a:rPr lang="en-US" sz="1800" b="0" i="0" u="none" strike="noStrike" cap="none" dirty="0" err="1">
                <a:solidFill>
                  <a:srgbClr val="323F4F"/>
                </a:solidFill>
                <a:latin typeface="Calibri"/>
                <a:ea typeface="Calibri"/>
                <a:cs typeface="Calibri"/>
                <a:sym typeface="Calibri"/>
              </a:rPr>
              <a:t>continente</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africano</a:t>
            </a:r>
            <a:r>
              <a:rPr lang="en-US" sz="1800" b="0" i="0" u="none" strike="noStrike" cap="none" dirty="0">
                <a:solidFill>
                  <a:srgbClr val="323F4F"/>
                </a:solidFill>
                <a:latin typeface="Calibri"/>
                <a:ea typeface="Calibri"/>
                <a:cs typeface="Calibri"/>
                <a:sym typeface="Calibri"/>
              </a:rPr>
              <a:t>, as </a:t>
            </a:r>
            <a:r>
              <a:rPr lang="en-US" sz="1800" b="0" i="0" u="none" strike="noStrike" cap="none" dirty="0" err="1">
                <a:solidFill>
                  <a:srgbClr val="323F4F"/>
                </a:solidFill>
                <a:latin typeface="Calibri"/>
                <a:ea typeface="Calibri"/>
                <a:cs typeface="Calibri"/>
                <a:sym typeface="Calibri"/>
              </a:rPr>
              <a:t>importações</a:t>
            </a:r>
            <a:r>
              <a:rPr lang="en-US" sz="1800" b="0" i="0" u="none" strike="noStrike" cap="none" dirty="0">
                <a:solidFill>
                  <a:srgbClr val="323F4F"/>
                </a:solidFill>
                <a:latin typeface="Calibri"/>
                <a:ea typeface="Calibri"/>
                <a:cs typeface="Calibri"/>
                <a:sym typeface="Calibri"/>
              </a:rPr>
              <a:t> de vinho </a:t>
            </a:r>
            <a:r>
              <a:rPr lang="en-US" sz="1800" b="0" i="0" u="none" strike="noStrike" cap="none" dirty="0" err="1">
                <a:solidFill>
                  <a:srgbClr val="323F4F"/>
                </a:solidFill>
                <a:latin typeface="Calibri"/>
                <a:ea typeface="Calibri"/>
                <a:cs typeface="Calibri"/>
                <a:sym typeface="Calibri"/>
              </a:rPr>
              <a:t>não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são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representativas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enquanto</a:t>
            </a:r>
            <a:r>
              <a:rPr lang="en-US" sz="1800" b="0" i="0" u="none" strike="noStrike" cap="none" dirty="0">
                <a:solidFill>
                  <a:srgbClr val="323F4F"/>
                </a:solidFill>
                <a:latin typeface="Calibri"/>
                <a:ea typeface="Calibri"/>
                <a:cs typeface="Calibri"/>
                <a:sym typeface="Calibri"/>
              </a:rPr>
              <a:t> o mercado </a:t>
            </a:r>
            <a:r>
              <a:rPr lang="en-US" sz="1800" b="0" i="0" u="none" strike="noStrike" cap="none" dirty="0" err="1">
                <a:solidFill>
                  <a:srgbClr val="323F4F"/>
                </a:solidFill>
                <a:latin typeface="Calibri"/>
                <a:ea typeface="Calibri"/>
                <a:cs typeface="Calibri"/>
                <a:sym typeface="Calibri"/>
              </a:rPr>
              <a:t>europeu</a:t>
            </a:r>
            <a:r>
              <a:rPr lang="en-US" sz="1800" b="0" i="0" u="none" strike="noStrike" cap="none" dirty="0">
                <a:solidFill>
                  <a:srgbClr val="323F4F"/>
                </a:solidFill>
                <a:latin typeface="Calibri"/>
                <a:ea typeface="Calibri"/>
                <a:cs typeface="Calibri"/>
                <a:sym typeface="Calibri"/>
              </a:rPr>
              <a:t> é </a:t>
            </a:r>
            <a:r>
              <a:rPr lang="en-US" sz="1800" b="0" i="0" u="none" strike="noStrike" cap="none" dirty="0" err="1">
                <a:solidFill>
                  <a:srgbClr val="323F4F"/>
                </a:solidFill>
                <a:latin typeface="Calibri"/>
                <a:ea typeface="Calibri"/>
                <a:cs typeface="Calibri"/>
                <a:sym typeface="Calibri"/>
              </a:rPr>
              <a:t>muito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relevante</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especialmente</a:t>
            </a:r>
            <a:r>
              <a:rPr lang="en-US" sz="1800" b="0" i="0" u="none" strike="noStrike" cap="none" dirty="0">
                <a:solidFill>
                  <a:srgbClr val="323F4F"/>
                </a:solidFill>
                <a:latin typeface="Calibri"/>
                <a:ea typeface="Calibri"/>
                <a:cs typeface="Calibri"/>
                <a:sym typeface="Calibri"/>
              </a:rPr>
              <a:t> com a </a:t>
            </a:r>
            <a:r>
              <a:rPr lang="en-US" sz="1800" b="0" i="0" u="none" strike="noStrike" cap="none" dirty="0" err="1">
                <a:solidFill>
                  <a:srgbClr val="323F4F"/>
                </a:solidFill>
                <a:latin typeface="Calibri"/>
                <a:ea typeface="Calibri"/>
                <a:cs typeface="Calibri"/>
                <a:sym typeface="Calibri"/>
              </a:rPr>
              <a:t>Alemanha</a:t>
            </a:r>
            <a:r>
              <a:rPr lang="en-US" sz="1800" b="0" i="0" u="none" strike="noStrike" cap="none" dirty="0">
                <a:solidFill>
                  <a:srgbClr val="323F4F"/>
                </a:solidFill>
                <a:latin typeface="Calibri"/>
                <a:ea typeface="Calibri"/>
                <a:cs typeface="Calibri"/>
                <a:sym typeface="Calibri"/>
              </a:rPr>
              <a:t> e o </a:t>
            </a:r>
            <a:r>
              <a:rPr lang="en-US" sz="1800" b="0" i="0" u="none" strike="noStrike" cap="none" dirty="0" err="1">
                <a:solidFill>
                  <a:srgbClr val="323F4F"/>
                </a:solidFill>
                <a:latin typeface="Calibri"/>
                <a:ea typeface="Calibri"/>
                <a:cs typeface="Calibri"/>
                <a:sym typeface="Calibri"/>
              </a:rPr>
              <a:t>Reino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Unido</a:t>
            </a:r>
            <a:r>
              <a:rPr lang="en-US" sz="1800" b="0" i="0" u="none" strike="noStrike" cap="none" dirty="0">
                <a:solidFill>
                  <a:srgbClr val="323F4F"/>
                </a:solidFill>
                <a:latin typeface="Calibri"/>
                <a:ea typeface="Calibri"/>
                <a:cs typeface="Calibri"/>
                <a:sym typeface="Calibri"/>
              </a:rPr>
              <a:t>.</a:t>
            </a:r>
            <a:endParaRPr sz="1800" b="0" i="0" u="none" strike="noStrike" cap="none" dirty="0">
              <a:solidFill>
                <a:srgbClr val="323F4F"/>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ct val="68750"/>
              <a:buFont typeface="Arial"/>
              <a:buNone/>
            </a:pPr>
            <a:endParaRPr sz="1800" b="0" i="0" u="none" strike="noStrike" cap="none" dirty="0">
              <a:solidFill>
                <a:srgbClr val="323F4F"/>
              </a:solidFill>
              <a:latin typeface="Calibri"/>
              <a:ea typeface="Calibri"/>
              <a:cs typeface="Calibri"/>
              <a:sym typeface="Calibri"/>
            </a:endParaRPr>
          </a:p>
          <a:p>
            <a:pPr marL="0" marR="0" lvl="0" indent="457200" algn="just" rtl="0">
              <a:lnSpc>
                <a:spcPct val="100000"/>
              </a:lnSpc>
              <a:spcBef>
                <a:spcPts val="0"/>
              </a:spcBef>
              <a:spcAft>
                <a:spcPts val="0"/>
              </a:spcAft>
              <a:buClr>
                <a:schemeClr val="dk1"/>
              </a:buClr>
              <a:buSzPct val="68750"/>
              <a:buFont typeface="Arial"/>
              <a:buNone/>
            </a:pPr>
            <a:r>
              <a:rPr lang="en-US" sz="1800" b="0" i="0" u="none" strike="noStrike" cap="none" dirty="0" err="1">
                <a:solidFill>
                  <a:srgbClr val="323F4F"/>
                </a:solidFill>
                <a:latin typeface="Calibri"/>
                <a:ea typeface="Calibri"/>
                <a:cs typeface="Calibri"/>
                <a:sym typeface="Calibri"/>
              </a:rPr>
              <a:t>Quanto</a:t>
            </a:r>
            <a:r>
              <a:rPr lang="en-US" sz="1800" b="0" i="0" u="none" strike="noStrike" cap="none" dirty="0">
                <a:solidFill>
                  <a:srgbClr val="323F4F"/>
                </a:solidFill>
                <a:latin typeface="Calibri"/>
                <a:ea typeface="Calibri"/>
                <a:cs typeface="Calibri"/>
                <a:sym typeface="Calibri"/>
              </a:rPr>
              <a:t> à China, </a:t>
            </a:r>
            <a:r>
              <a:rPr lang="en-US" sz="1800" b="0" i="0" u="none" strike="noStrike" cap="none" dirty="0" err="1">
                <a:solidFill>
                  <a:srgbClr val="323F4F"/>
                </a:solidFill>
                <a:latin typeface="Calibri"/>
                <a:ea typeface="Calibri"/>
                <a:cs typeface="Calibri"/>
                <a:sym typeface="Calibri"/>
              </a:rPr>
              <a:t>apesar</a:t>
            </a:r>
            <a:r>
              <a:rPr lang="en-US" sz="1800" b="0" i="0" u="none" strike="noStrike" cap="none" dirty="0">
                <a:solidFill>
                  <a:srgbClr val="323F4F"/>
                </a:solidFill>
                <a:latin typeface="Calibri"/>
                <a:ea typeface="Calibri"/>
                <a:cs typeface="Calibri"/>
                <a:sym typeface="Calibri"/>
              </a:rPr>
              <a:t> de ser o </a:t>
            </a:r>
            <a:r>
              <a:rPr lang="en-US" sz="1800" b="0" i="0" u="none" strike="noStrike" cap="none" dirty="0" err="1">
                <a:solidFill>
                  <a:srgbClr val="323F4F"/>
                </a:solidFill>
                <a:latin typeface="Calibri"/>
                <a:ea typeface="Calibri"/>
                <a:cs typeface="Calibri"/>
                <a:sym typeface="Calibri"/>
              </a:rPr>
              <a:t>país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mais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populoso</a:t>
            </a:r>
            <a:r>
              <a:rPr lang="en-US" sz="1800" b="0" i="0" u="none" strike="noStrike" cap="none" dirty="0">
                <a:solidFill>
                  <a:srgbClr val="323F4F"/>
                </a:solidFill>
                <a:latin typeface="Calibri"/>
                <a:ea typeface="Calibri"/>
                <a:cs typeface="Calibri"/>
                <a:sym typeface="Calibri"/>
              </a:rPr>
              <a:t> do </a:t>
            </a:r>
            <a:r>
              <a:rPr lang="en-US" sz="1800" b="0" i="0" u="none" strike="noStrike" cap="none" dirty="0" err="1">
                <a:solidFill>
                  <a:srgbClr val="323F4F"/>
                </a:solidFill>
                <a:latin typeface="Calibri"/>
                <a:ea typeface="Calibri"/>
                <a:cs typeface="Calibri"/>
                <a:sym typeface="Calibri"/>
              </a:rPr>
              <a:t>mundo</a:t>
            </a:r>
            <a:r>
              <a:rPr lang="en-US" sz="1800" b="0" i="0" u="none" strike="noStrike" cap="none" dirty="0">
                <a:solidFill>
                  <a:srgbClr val="323F4F"/>
                </a:solidFill>
                <a:latin typeface="Calibri"/>
                <a:ea typeface="Calibri"/>
                <a:cs typeface="Calibri"/>
                <a:sym typeface="Calibri"/>
              </a:rPr>
              <a:t>, o </a:t>
            </a:r>
            <a:r>
              <a:rPr lang="en-US" sz="1800" b="0" i="0" u="none" strike="noStrike" cap="none" dirty="0" err="1">
                <a:solidFill>
                  <a:srgbClr val="323F4F"/>
                </a:solidFill>
                <a:latin typeface="Calibri"/>
                <a:ea typeface="Calibri"/>
                <a:cs typeface="Calibri"/>
                <a:sym typeface="Calibri"/>
              </a:rPr>
              <a:t>consumo</a:t>
            </a:r>
            <a:r>
              <a:rPr lang="en-US" sz="1800" b="0" i="0" u="none" strike="noStrike" cap="none" dirty="0">
                <a:solidFill>
                  <a:srgbClr val="323F4F"/>
                </a:solidFill>
                <a:latin typeface="Calibri"/>
                <a:ea typeface="Calibri"/>
                <a:cs typeface="Calibri"/>
                <a:sym typeface="Calibri"/>
              </a:rPr>
              <a:t> de vinho </a:t>
            </a:r>
            <a:r>
              <a:rPr lang="en-US" sz="1800" b="0" i="0" u="none" strike="noStrike" cap="none" dirty="0" err="1">
                <a:solidFill>
                  <a:srgbClr val="323F4F"/>
                </a:solidFill>
                <a:latin typeface="Calibri"/>
                <a:ea typeface="Calibri"/>
                <a:cs typeface="Calibri"/>
                <a:sym typeface="Calibri"/>
              </a:rPr>
              <a:t>não</a:t>
            </a:r>
            <a:r>
              <a:rPr lang="en-US" sz="1800" b="0" i="0" u="none" strike="noStrike" cap="none" dirty="0">
                <a:solidFill>
                  <a:srgbClr val="323F4F"/>
                </a:solidFill>
                <a:latin typeface="Calibri"/>
                <a:ea typeface="Calibri"/>
                <a:cs typeface="Calibri"/>
                <a:sym typeface="Calibri"/>
              </a:rPr>
              <a:t> é </a:t>
            </a:r>
            <a:r>
              <a:rPr lang="en-US" sz="1800" b="0" i="0" u="none" strike="noStrike" cap="none" dirty="0" err="1">
                <a:solidFill>
                  <a:srgbClr val="323F4F"/>
                </a:solidFill>
                <a:latin typeface="Calibri"/>
                <a:ea typeface="Calibri"/>
                <a:cs typeface="Calibri"/>
                <a:sym typeface="Calibri"/>
              </a:rPr>
              <a:t>proporcional</a:t>
            </a:r>
            <a:r>
              <a:rPr lang="en-US" sz="1800" b="0" i="0" u="none" strike="noStrike" cap="none" dirty="0">
                <a:solidFill>
                  <a:srgbClr val="323F4F"/>
                </a:solidFill>
                <a:latin typeface="Calibri"/>
                <a:ea typeface="Calibri"/>
                <a:cs typeface="Calibri"/>
                <a:sym typeface="Calibri"/>
              </a:rPr>
              <a:t> à </a:t>
            </a:r>
            <a:r>
              <a:rPr lang="en-US" sz="1800" b="0" i="0" u="none" strike="noStrike" cap="none" dirty="0" err="1">
                <a:solidFill>
                  <a:srgbClr val="323F4F"/>
                </a:solidFill>
                <a:latin typeface="Calibri"/>
                <a:ea typeface="Calibri"/>
                <a:cs typeface="Calibri"/>
                <a:sym typeface="Calibri"/>
              </a:rPr>
              <a:t>sua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população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Houve</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uma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redução</a:t>
            </a:r>
            <a:r>
              <a:rPr lang="en-US" sz="1800" b="0" i="0" u="none" strike="noStrike" cap="none" dirty="0">
                <a:solidFill>
                  <a:srgbClr val="323F4F"/>
                </a:solidFill>
                <a:latin typeface="Calibri"/>
                <a:ea typeface="Calibri"/>
                <a:cs typeface="Calibri"/>
                <a:sym typeface="Calibri"/>
              </a:rPr>
              <a:t> no </a:t>
            </a:r>
            <a:r>
              <a:rPr lang="en-US" sz="1800" b="0" i="0" u="none" strike="noStrike" cap="none" dirty="0" err="1">
                <a:solidFill>
                  <a:srgbClr val="323F4F"/>
                </a:solidFill>
                <a:latin typeface="Calibri"/>
                <a:ea typeface="Calibri"/>
                <a:cs typeface="Calibri"/>
                <a:sym typeface="Calibri"/>
              </a:rPr>
              <a:t>consumo</a:t>
            </a:r>
            <a:r>
              <a:rPr lang="en-US" sz="1800" b="0" i="0" u="none" strike="noStrike" cap="none" dirty="0">
                <a:solidFill>
                  <a:srgbClr val="323F4F"/>
                </a:solidFill>
                <a:latin typeface="Calibri"/>
                <a:ea typeface="Calibri"/>
                <a:cs typeface="Calibri"/>
                <a:sym typeface="Calibri"/>
              </a:rPr>
              <a:t> entre 2017 e 2021, com um </a:t>
            </a:r>
            <a:r>
              <a:rPr lang="en-US" sz="1800" b="0" i="0" u="none" strike="noStrike" cap="none" dirty="0" err="1">
                <a:solidFill>
                  <a:srgbClr val="323F4F"/>
                </a:solidFill>
                <a:latin typeface="Calibri"/>
                <a:ea typeface="Calibri"/>
                <a:cs typeface="Calibri"/>
                <a:sym typeface="Calibri"/>
              </a:rPr>
              <a:t>consumo</a:t>
            </a:r>
            <a:r>
              <a:rPr lang="en-US" sz="1800" b="0" i="0" u="none" strike="noStrike" cap="none" dirty="0">
                <a:solidFill>
                  <a:srgbClr val="323F4F"/>
                </a:solidFill>
                <a:latin typeface="Calibri"/>
                <a:ea typeface="Calibri"/>
                <a:cs typeface="Calibri"/>
                <a:sym typeface="Calibri"/>
              </a:rPr>
              <a:t> per capita de </a:t>
            </a:r>
            <a:r>
              <a:rPr lang="en-US" sz="1800" b="0" i="0" u="none" strike="noStrike" cap="none" dirty="0" err="1">
                <a:solidFill>
                  <a:srgbClr val="323F4F"/>
                </a:solidFill>
                <a:latin typeface="Calibri"/>
                <a:ea typeface="Calibri"/>
                <a:cs typeface="Calibri"/>
                <a:sym typeface="Calibri"/>
              </a:rPr>
              <a:t>apenas</a:t>
            </a:r>
            <a:r>
              <a:rPr lang="en-US" sz="1800" b="0" i="0" u="none" strike="noStrike" cap="none" dirty="0">
                <a:solidFill>
                  <a:srgbClr val="323F4F"/>
                </a:solidFill>
                <a:latin typeface="Calibri"/>
                <a:ea typeface="Calibri"/>
                <a:cs typeface="Calibri"/>
                <a:sym typeface="Calibri"/>
              </a:rPr>
              <a:t> 0,74 </a:t>
            </a:r>
            <a:r>
              <a:rPr lang="en-US" sz="1800" b="0" i="0" u="none" strike="noStrike" cap="none" dirty="0" err="1">
                <a:solidFill>
                  <a:srgbClr val="323F4F"/>
                </a:solidFill>
                <a:latin typeface="Calibri"/>
                <a:ea typeface="Calibri"/>
                <a:cs typeface="Calibri"/>
                <a:sym typeface="Calibri"/>
              </a:rPr>
              <a:t>litros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Os</a:t>
            </a:r>
            <a:r>
              <a:rPr lang="en-US" sz="1800" b="0" i="0" u="none" strike="noStrike" cap="none" dirty="0">
                <a:solidFill>
                  <a:srgbClr val="323F4F"/>
                </a:solidFill>
                <a:latin typeface="Calibri"/>
                <a:ea typeface="Calibri"/>
                <a:cs typeface="Calibri"/>
                <a:sym typeface="Calibri"/>
              </a:rPr>
              <a:t> dados </a:t>
            </a:r>
            <a:r>
              <a:rPr lang="en-US" sz="1800" b="0" i="0" u="none" strike="noStrike" cap="none" dirty="0" err="1">
                <a:solidFill>
                  <a:srgbClr val="323F4F"/>
                </a:solidFill>
                <a:latin typeface="Calibri"/>
                <a:ea typeface="Calibri"/>
                <a:cs typeface="Calibri"/>
                <a:sym typeface="Calibri"/>
              </a:rPr>
              <a:t>globais</a:t>
            </a:r>
            <a:r>
              <a:rPr lang="en-US" sz="1800" b="0" i="0" u="none" strike="noStrike" cap="none" dirty="0">
                <a:solidFill>
                  <a:srgbClr val="323F4F"/>
                </a:solidFill>
                <a:latin typeface="Calibri"/>
                <a:ea typeface="Calibri"/>
                <a:cs typeface="Calibri"/>
                <a:sym typeface="Calibri"/>
              </a:rPr>
              <a:t> da China </a:t>
            </a:r>
            <a:r>
              <a:rPr lang="en-US" sz="1800" b="0" i="0" u="none" strike="noStrike" cap="none" dirty="0" err="1">
                <a:solidFill>
                  <a:srgbClr val="323F4F"/>
                </a:solidFill>
                <a:latin typeface="Calibri"/>
                <a:ea typeface="Calibri"/>
                <a:cs typeface="Calibri"/>
                <a:sym typeface="Calibri"/>
              </a:rPr>
              <a:t>mostram</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uma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tendência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decrescente</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em</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todas</a:t>
            </a:r>
            <a:r>
              <a:rPr lang="en-US" sz="1800" b="0" i="0" u="none" strike="noStrike" cap="none" dirty="0">
                <a:solidFill>
                  <a:srgbClr val="323F4F"/>
                </a:solidFill>
                <a:latin typeface="Calibri"/>
                <a:ea typeface="Calibri"/>
                <a:cs typeface="Calibri"/>
                <a:sym typeface="Calibri"/>
              </a:rPr>
              <a:t> as </a:t>
            </a:r>
            <a:r>
              <a:rPr lang="en-US" sz="1800" b="0" i="0" u="none" strike="noStrike" cap="none" dirty="0" err="1">
                <a:solidFill>
                  <a:srgbClr val="323F4F"/>
                </a:solidFill>
                <a:latin typeface="Calibri"/>
                <a:ea typeface="Calibri"/>
                <a:cs typeface="Calibri"/>
                <a:sym typeface="Calibri"/>
              </a:rPr>
              <a:t>variáveis</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partir</a:t>
            </a:r>
            <a:r>
              <a:rPr lang="en-US" sz="1800" b="0" i="0" u="none" strike="noStrike" cap="none" dirty="0">
                <a:solidFill>
                  <a:srgbClr val="323F4F"/>
                </a:solidFill>
                <a:latin typeface="Calibri"/>
                <a:ea typeface="Calibri"/>
                <a:cs typeface="Calibri"/>
                <a:sym typeface="Calibri"/>
              </a:rPr>
              <a:t> de 2017, com </a:t>
            </a:r>
            <a:r>
              <a:rPr lang="en-US" sz="1800" b="0" i="0" u="none" strike="noStrike" cap="none" dirty="0" err="1">
                <a:solidFill>
                  <a:srgbClr val="323F4F"/>
                </a:solidFill>
                <a:latin typeface="Calibri"/>
                <a:ea typeface="Calibri"/>
                <a:cs typeface="Calibri"/>
                <a:sym typeface="Calibri"/>
              </a:rPr>
              <a:t>estabilidade</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na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importação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em</a:t>
            </a:r>
            <a:r>
              <a:rPr lang="en-US" sz="1800" b="0" i="0" u="none" strike="noStrike" cap="none" dirty="0">
                <a:solidFill>
                  <a:srgbClr val="323F4F"/>
                </a:solidFill>
                <a:latin typeface="Calibri"/>
                <a:ea typeface="Calibri"/>
                <a:cs typeface="Calibri"/>
                <a:sym typeface="Calibri"/>
              </a:rPr>
              <a:t> 2020 e 2021.</a:t>
            </a:r>
            <a:endParaRPr sz="1800" b="0" i="0" u="none" strike="noStrike" cap="none" dirty="0">
              <a:solidFill>
                <a:srgbClr val="323F4F"/>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ct val="68750"/>
              <a:buFont typeface="Arial"/>
              <a:buNone/>
            </a:pPr>
            <a:endParaRPr sz="1800" b="0" i="0" u="none" strike="noStrike" cap="none" dirty="0">
              <a:solidFill>
                <a:srgbClr val="323F4F"/>
              </a:solidFill>
              <a:latin typeface="Calibri"/>
              <a:ea typeface="Calibri"/>
              <a:cs typeface="Calibri"/>
              <a:sym typeface="Calibri"/>
            </a:endParaRPr>
          </a:p>
          <a:p>
            <a:pPr marL="0" marR="0" lvl="0" indent="457200" algn="just" rtl="0">
              <a:lnSpc>
                <a:spcPct val="100000"/>
              </a:lnSpc>
              <a:spcBef>
                <a:spcPts val="0"/>
              </a:spcBef>
              <a:spcAft>
                <a:spcPts val="0"/>
              </a:spcAft>
              <a:buClr>
                <a:schemeClr val="dk1"/>
              </a:buClr>
              <a:buSzPct val="68750"/>
              <a:buFont typeface="Arial"/>
              <a:buNone/>
            </a:pPr>
            <a:r>
              <a:rPr lang="en-US" sz="1800" b="0" i="0" u="none" strike="noStrike" cap="none" dirty="0">
                <a:solidFill>
                  <a:srgbClr val="323F4F"/>
                </a:solidFill>
                <a:latin typeface="Calibri"/>
                <a:ea typeface="Calibri"/>
                <a:cs typeface="Calibri"/>
                <a:sym typeface="Calibri"/>
              </a:rPr>
              <a:t>Em </a:t>
            </a:r>
            <a:r>
              <a:rPr lang="en-US" sz="1800" b="0" i="0" u="none" strike="noStrike" cap="none" dirty="0" err="1">
                <a:solidFill>
                  <a:srgbClr val="323F4F"/>
                </a:solidFill>
                <a:latin typeface="Calibri"/>
                <a:ea typeface="Calibri"/>
                <a:cs typeface="Calibri"/>
                <a:sym typeface="Calibri"/>
              </a:rPr>
              <a:t>resumo</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análise</a:t>
            </a:r>
            <a:r>
              <a:rPr lang="en-US" sz="1800" b="0" i="0" u="none" strike="noStrike" cap="none" dirty="0">
                <a:solidFill>
                  <a:srgbClr val="323F4F"/>
                </a:solidFill>
                <a:latin typeface="Calibri"/>
                <a:ea typeface="Calibri"/>
                <a:cs typeface="Calibri"/>
                <a:sym typeface="Calibri"/>
              </a:rPr>
              <a:t> dos dados indica que </a:t>
            </a:r>
            <a:r>
              <a:rPr lang="en-US" sz="1800" b="0" i="0" u="none" strike="noStrike" cap="none" dirty="0" err="1">
                <a:solidFill>
                  <a:srgbClr val="323F4F"/>
                </a:solidFill>
                <a:latin typeface="Calibri"/>
                <a:ea typeface="Calibri"/>
                <a:cs typeface="Calibri"/>
                <a:sym typeface="Calibri"/>
              </a:rPr>
              <a:t>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Estados</a:t>
            </a:r>
            <a:r>
              <a:rPr lang="en-US" sz="1800" b="0" i="0" u="none" strike="noStrike" cap="none" dirty="0">
                <a:solidFill>
                  <a:srgbClr val="323F4F"/>
                </a:solidFill>
                <a:latin typeface="Calibri"/>
                <a:ea typeface="Calibri"/>
                <a:cs typeface="Calibri"/>
                <a:sym typeface="Calibri"/>
              </a:rPr>
              <a:t> Unidos </a:t>
            </a:r>
            <a:r>
              <a:rPr lang="en-US" sz="1800" b="0" i="0" u="none" strike="noStrike" cap="none" dirty="0" err="1">
                <a:solidFill>
                  <a:srgbClr val="323F4F"/>
                </a:solidFill>
                <a:latin typeface="Calibri"/>
                <a:ea typeface="Calibri"/>
                <a:cs typeface="Calibri"/>
                <a:sym typeface="Calibri"/>
              </a:rPr>
              <a:t>são</a:t>
            </a:r>
            <a:r>
              <a:rPr lang="en-US" sz="1800" b="0" i="0" u="none" strike="noStrike" cap="none" dirty="0">
                <a:solidFill>
                  <a:srgbClr val="323F4F"/>
                </a:solidFill>
                <a:latin typeface="Calibri"/>
                <a:ea typeface="Calibri"/>
                <a:cs typeface="Calibri"/>
                <a:sym typeface="Calibri"/>
              </a:rPr>
              <a:t> um mercado </a:t>
            </a:r>
            <a:r>
              <a:rPr lang="en-US" sz="1800" b="0" i="0" u="none" strike="noStrike" cap="none" dirty="0" err="1">
                <a:solidFill>
                  <a:srgbClr val="323F4F"/>
                </a:solidFill>
                <a:latin typeface="Calibri"/>
                <a:ea typeface="Calibri"/>
                <a:cs typeface="Calibri"/>
                <a:sym typeface="Calibri"/>
              </a:rPr>
              <a:t>estratégico</a:t>
            </a:r>
            <a:r>
              <a:rPr lang="en-US" sz="1800" b="0" i="0" u="none" strike="noStrike" cap="none" dirty="0">
                <a:solidFill>
                  <a:srgbClr val="323F4F"/>
                </a:solidFill>
                <a:latin typeface="Calibri"/>
                <a:ea typeface="Calibri"/>
                <a:cs typeface="Calibri"/>
                <a:sym typeface="Calibri"/>
              </a:rPr>
              <a:t> para as </a:t>
            </a:r>
            <a:r>
              <a:rPr lang="en-US" sz="1800" b="0" i="0" u="none" strike="noStrike" cap="none" dirty="0" err="1">
                <a:solidFill>
                  <a:srgbClr val="323F4F"/>
                </a:solidFill>
                <a:latin typeface="Calibri"/>
                <a:ea typeface="Calibri"/>
                <a:cs typeface="Calibri"/>
                <a:sym typeface="Calibri"/>
              </a:rPr>
              <a:t>exportações</a:t>
            </a:r>
            <a:r>
              <a:rPr lang="en-US" sz="1800" b="0" i="0" u="none" strike="noStrike" cap="none" dirty="0">
                <a:solidFill>
                  <a:srgbClr val="323F4F"/>
                </a:solidFill>
                <a:latin typeface="Calibri"/>
                <a:ea typeface="Calibri"/>
                <a:cs typeface="Calibri"/>
                <a:sym typeface="Calibri"/>
              </a:rPr>
              <a:t> de vinho </a:t>
            </a:r>
            <a:r>
              <a:rPr lang="en-US" sz="1800" b="0" i="0" u="none" strike="noStrike" cap="none" dirty="0" err="1">
                <a:solidFill>
                  <a:srgbClr val="323F4F"/>
                </a:solidFill>
                <a:latin typeface="Calibri"/>
                <a:ea typeface="Calibri"/>
                <a:cs typeface="Calibri"/>
                <a:sym typeface="Calibri"/>
              </a:rPr>
              <a:t>brasileiro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enquanto</a:t>
            </a:r>
            <a:r>
              <a:rPr lang="en-US" sz="1800" b="0" i="0" u="none" strike="noStrike" cap="none" dirty="0">
                <a:solidFill>
                  <a:srgbClr val="323F4F"/>
                </a:solidFill>
                <a:latin typeface="Calibri"/>
                <a:ea typeface="Calibri"/>
                <a:cs typeface="Calibri"/>
                <a:sym typeface="Calibri"/>
              </a:rPr>
              <a:t> a China </a:t>
            </a:r>
            <a:r>
              <a:rPr lang="en-US" sz="1800" b="0" i="0" u="none" strike="noStrike" cap="none" dirty="0" err="1">
                <a:solidFill>
                  <a:srgbClr val="323F4F"/>
                </a:solidFill>
                <a:latin typeface="Calibri"/>
                <a:ea typeface="Calibri"/>
                <a:cs typeface="Calibri"/>
                <a:sym typeface="Calibri"/>
              </a:rPr>
              <a:t>apresenta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desafios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em</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termos</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err="1">
                <a:solidFill>
                  <a:srgbClr val="323F4F"/>
                </a:solidFill>
                <a:latin typeface="Calibri"/>
                <a:ea typeface="Calibri"/>
                <a:cs typeface="Calibri"/>
                <a:sym typeface="Calibri"/>
              </a:rPr>
              <a:t>consumo</a:t>
            </a:r>
            <a:r>
              <a:rPr lang="en-US" sz="1800" b="0" i="0" u="none" strike="noStrike" cap="none" dirty="0">
                <a:solidFill>
                  <a:srgbClr val="323F4F"/>
                </a:solidFill>
                <a:latin typeface="Calibri"/>
                <a:ea typeface="Calibri"/>
                <a:cs typeface="Calibri"/>
                <a:sym typeface="Calibri"/>
              </a:rPr>
              <a:t>. É </a:t>
            </a:r>
            <a:r>
              <a:rPr lang="en-US" sz="1800" b="0" i="0" u="none" strike="noStrike" cap="none" dirty="0" err="1">
                <a:solidFill>
                  <a:srgbClr val="323F4F"/>
                </a:solidFill>
                <a:latin typeface="Calibri"/>
                <a:ea typeface="Calibri"/>
                <a:cs typeface="Calibri"/>
                <a:sym typeface="Calibri"/>
              </a:rPr>
              <a:t>importante</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considerar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essas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informações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ao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tomar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decisões</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err="1">
                <a:solidFill>
                  <a:srgbClr val="323F4F"/>
                </a:solidFill>
                <a:latin typeface="Calibri"/>
                <a:ea typeface="Calibri"/>
                <a:cs typeface="Calibri"/>
                <a:sym typeface="Calibri"/>
              </a:rPr>
              <a:t>investimento</a:t>
            </a:r>
            <a:r>
              <a:rPr lang="en-US" sz="1800" b="0" i="0" u="none" strike="noStrike" cap="none" dirty="0">
                <a:solidFill>
                  <a:srgbClr val="323F4F"/>
                </a:solidFill>
                <a:latin typeface="Calibri"/>
                <a:ea typeface="Calibri"/>
                <a:cs typeface="Calibri"/>
                <a:sym typeface="Calibri"/>
              </a:rPr>
              <a:t> e </a:t>
            </a:r>
            <a:r>
              <a:rPr lang="en-US" sz="1800" b="0" i="0" u="none" strike="noStrike" cap="none" dirty="0" err="1">
                <a:solidFill>
                  <a:srgbClr val="323F4F"/>
                </a:solidFill>
                <a:latin typeface="Calibri"/>
                <a:ea typeface="Calibri"/>
                <a:cs typeface="Calibri"/>
                <a:sym typeface="Calibri"/>
              </a:rPr>
              <a:t>expansão</a:t>
            </a:r>
            <a:r>
              <a:rPr lang="en-US" sz="1800" b="0" i="0" u="none" strike="noStrike" cap="none" dirty="0">
                <a:solidFill>
                  <a:srgbClr val="323F4F"/>
                </a:solidFill>
                <a:latin typeface="Calibri"/>
                <a:ea typeface="Calibri"/>
                <a:cs typeface="Calibri"/>
                <a:sym typeface="Calibri"/>
              </a:rPr>
              <a:t> no </a:t>
            </a:r>
            <a:r>
              <a:rPr lang="en-US" sz="1800" b="0" i="0" u="none" strike="noStrike" cap="none" dirty="0" err="1">
                <a:solidFill>
                  <a:srgbClr val="323F4F"/>
                </a:solidFill>
                <a:latin typeface="Calibri"/>
                <a:ea typeface="Calibri"/>
                <a:cs typeface="Calibri"/>
                <a:sym typeface="Calibri"/>
              </a:rPr>
              <a:t>setor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vinícola</a:t>
            </a:r>
            <a:r>
              <a:rPr lang="en-US" sz="1800" b="0" i="0" u="none" strike="noStrike" cap="none" dirty="0">
                <a:solidFill>
                  <a:srgbClr val="323F4F"/>
                </a:solidFill>
                <a:latin typeface="Calibri"/>
                <a:ea typeface="Calibri"/>
                <a:cs typeface="Calibri"/>
                <a:sym typeface="Calibri"/>
              </a:rPr>
              <a:t>.</a:t>
            </a:r>
            <a:endParaRPr sz="1800" b="0" i="0" u="none" strike="noStrike" cap="none" dirty="0">
              <a:solidFill>
                <a:srgbClr val="323F4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1600" b="0" i="0" u="none" strike="noStrike" cap="none" dirty="0">
              <a:solidFill>
                <a:srgbClr val="323F4F"/>
              </a:solidFill>
              <a:latin typeface="Calibri"/>
              <a:ea typeface="Calibri"/>
              <a:cs typeface="Calibri"/>
              <a:sym typeface="Calibri"/>
            </a:endParaRPr>
          </a:p>
        </p:txBody>
      </p:sp>
      <p:sp>
        <p:nvSpPr>
          <p:cNvPr id="3" name="Google Shape;371;p21">
            <a:extLst>
              <a:ext uri="{FF2B5EF4-FFF2-40B4-BE49-F238E27FC236}">
                <a16:creationId xmlns:a16="http://schemas.microsoft.com/office/drawing/2014/main" id="{A191AB37-83E5-AC29-C624-23F8B2D5A342}"/>
              </a:ext>
            </a:extLst>
          </p:cNvPr>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dirty="0">
                <a:solidFill>
                  <a:srgbClr val="222A35"/>
                </a:solidFill>
                <a:latin typeface="Calibri"/>
                <a:ea typeface="Calibri"/>
                <a:cs typeface="Calibri"/>
                <a:sym typeface="Calibri"/>
              </a:rPr>
              <a:t>4 - </a:t>
            </a:r>
            <a:r>
              <a:rPr lang="en-US" sz="4400" b="1" dirty="0" err="1">
                <a:solidFill>
                  <a:srgbClr val="222A35"/>
                </a:solidFill>
                <a:latin typeface="Calibri"/>
                <a:ea typeface="Calibri"/>
                <a:cs typeface="Calibri"/>
                <a:sym typeface="Calibri"/>
              </a:rPr>
              <a:t>Considerações</a:t>
            </a:r>
            <a:r>
              <a:rPr lang="en-US" sz="4400" b="1" dirty="0">
                <a:solidFill>
                  <a:srgbClr val="222A35"/>
                </a:solidFill>
                <a:latin typeface="Calibri"/>
                <a:ea typeface="Calibri"/>
                <a:cs typeface="Calibri"/>
                <a:sym typeface="Calibri"/>
              </a:rPr>
              <a:t> </a:t>
            </a:r>
            <a:r>
              <a:rPr lang="en-US" sz="4400" b="1" dirty="0" err="1">
                <a:solidFill>
                  <a:srgbClr val="222A35"/>
                </a:solidFill>
                <a:latin typeface="Calibri"/>
                <a:ea typeface="Calibri"/>
                <a:cs typeface="Calibri"/>
                <a:sym typeface="Calibri"/>
              </a:rPr>
              <a:t>finais</a:t>
            </a:r>
            <a:endParaRPr lang="en-US" sz="4400" b="1" dirty="0">
              <a:solidFill>
                <a:srgbClr val="222A35"/>
              </a:solidFill>
              <a:latin typeface="Calibri"/>
              <a:ea typeface="Calibri"/>
              <a:cs typeface="Calibri"/>
              <a:sym typeface="Calibri"/>
            </a:endParaRPr>
          </a:p>
        </p:txBody>
      </p:sp>
    </p:spTree>
    <p:extLst>
      <p:ext uri="{BB962C8B-B14F-4D97-AF65-F5344CB8AC3E}">
        <p14:creationId xmlns:p14="http://schemas.microsoft.com/office/powerpoint/2010/main" val="3211288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2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 name="Retângulo: Cantos Arredondados 4">
            <a:extLst>
              <a:ext uri="{FF2B5EF4-FFF2-40B4-BE49-F238E27FC236}">
                <a16:creationId xmlns:a16="http://schemas.microsoft.com/office/drawing/2014/main" id="{6CE28B1E-C743-41E2-830D-D98E75E1D91F}"/>
              </a:ext>
            </a:extLst>
          </p:cNvPr>
          <p:cNvSpPr/>
          <p:nvPr/>
        </p:nvSpPr>
        <p:spPr>
          <a:xfrm rot="19215743">
            <a:off x="-511515" y="292180"/>
            <a:ext cx="9243347" cy="6781694"/>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70" name="Google Shape;370;p21" descr="Início com preenchimento sólido"/>
          <p:cNvPicPr preferRelativeResize="0"/>
          <p:nvPr/>
        </p:nvPicPr>
        <p:blipFill rotWithShape="1">
          <a:blip r:embed="rId3">
            <a:alphaModFix/>
          </a:blip>
          <a:srcRect/>
          <a:stretch/>
        </p:blipFill>
        <p:spPr>
          <a:xfrm>
            <a:off x="11481623" y="162337"/>
            <a:ext cx="405576" cy="405576"/>
          </a:xfrm>
          <a:prstGeom prst="rect">
            <a:avLst/>
          </a:prstGeom>
          <a:noFill/>
          <a:ln>
            <a:noFill/>
          </a:ln>
        </p:spPr>
      </p:pic>
      <p:pic>
        <p:nvPicPr>
          <p:cNvPr id="2" name="Imagem 1" descr="Xícara com bebida em cima de uma superfície de madeira&#10;&#10;Descrição gerada automaticamente com confiança média">
            <a:extLst>
              <a:ext uri="{FF2B5EF4-FFF2-40B4-BE49-F238E27FC236}">
                <a16:creationId xmlns:a16="http://schemas.microsoft.com/office/drawing/2014/main" id="{FC4B237F-42A5-5FC6-CCFB-8CE57585C38F}"/>
              </a:ext>
            </a:extLst>
          </p:cNvPr>
          <p:cNvPicPr>
            <a:picLocks noChangeAspect="1"/>
          </p:cNvPicPr>
          <p:nvPr/>
        </p:nvPicPr>
        <p:blipFill>
          <a:blip r:embed="rId4">
            <a:alphaModFix amt="32000"/>
          </a:blip>
          <a:stretch>
            <a:fillRect/>
          </a:stretch>
        </p:blipFill>
        <p:spPr>
          <a:xfrm>
            <a:off x="7608785" y="0"/>
            <a:ext cx="4571552" cy="6858000"/>
          </a:xfrm>
          <a:prstGeom prst="rect">
            <a:avLst/>
          </a:prstGeom>
        </p:spPr>
      </p:pic>
      <p:sp>
        <p:nvSpPr>
          <p:cNvPr id="6" name="Google Shape;383;g294776a5139_0_3">
            <a:extLst>
              <a:ext uri="{FF2B5EF4-FFF2-40B4-BE49-F238E27FC236}">
                <a16:creationId xmlns:a16="http://schemas.microsoft.com/office/drawing/2014/main" id="{E45529CE-D67A-F0E6-6171-D6EBF79CD403}"/>
              </a:ext>
            </a:extLst>
          </p:cNvPr>
          <p:cNvSpPr txBox="1"/>
          <p:nvPr/>
        </p:nvSpPr>
        <p:spPr>
          <a:xfrm>
            <a:off x="1178916" y="2022934"/>
            <a:ext cx="10505495" cy="5010300"/>
          </a:xfrm>
          <a:prstGeom prst="rect">
            <a:avLst/>
          </a:prstGeom>
          <a:noFill/>
          <a:ln>
            <a:noFill/>
          </a:ln>
        </p:spPr>
        <p:txBody>
          <a:bodyPr spcFirstLastPara="1" wrap="square" lIns="91425" tIns="45700" rIns="91425" bIns="45700" anchor="t" anchorCtr="0">
            <a:normAutofit/>
          </a:bodyPr>
          <a:lstStyle/>
          <a:p>
            <a:pPr marL="0" marR="0" lvl="0" indent="0" algn="just" rtl="0">
              <a:lnSpc>
                <a:spcPct val="100000"/>
              </a:lnSpc>
              <a:spcBef>
                <a:spcPts val="0"/>
              </a:spcBef>
              <a:spcAft>
                <a:spcPts val="0"/>
              </a:spcAft>
              <a:buClr>
                <a:schemeClr val="dk1"/>
              </a:buClr>
              <a:buSzPct val="68750"/>
              <a:buFont typeface="Arial"/>
              <a:buNone/>
            </a:pPr>
            <a:endParaRPr sz="1800" b="0" i="0" u="none" strike="noStrike" cap="none" dirty="0">
              <a:solidFill>
                <a:srgbClr val="323F4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r>
              <a:rPr lang="pt-BR" sz="1400" b="0" i="0" u="none" strike="noStrike" cap="none" dirty="0">
                <a:solidFill>
                  <a:srgbClr val="000000"/>
                </a:solidFill>
                <a:latin typeface="Arial"/>
                <a:ea typeface="Arial"/>
                <a:cs typeface="Arial"/>
                <a:sym typeface="Arial"/>
              </a:rPr>
              <a:t>Links de acesso ao Tech </a:t>
            </a:r>
            <a:r>
              <a:rPr lang="pt-BR" sz="1400" b="0" i="0" u="none" strike="noStrike" cap="none" dirty="0" err="1">
                <a:solidFill>
                  <a:srgbClr val="000000"/>
                </a:solidFill>
                <a:latin typeface="Arial"/>
                <a:ea typeface="Arial"/>
                <a:cs typeface="Arial"/>
                <a:sym typeface="Arial"/>
              </a:rPr>
              <a:t>Challenge</a:t>
            </a:r>
            <a:r>
              <a:rPr lang="pt-BR" sz="1400" b="0" i="0" u="none" strike="noStrike" cap="none" dirty="0">
                <a:solidFill>
                  <a:srgbClr val="000000"/>
                </a:solidFill>
                <a:latin typeface="Arial"/>
                <a:ea typeface="Arial"/>
                <a:cs typeface="Arial"/>
                <a:sym typeface="Arial"/>
              </a:rPr>
              <a:t>: </a:t>
            </a:r>
            <a:r>
              <a:rPr lang="pt-BR" sz="1800" b="0" i="0" u="none" strike="noStrike" cap="none" dirty="0">
                <a:solidFill>
                  <a:schemeClr val="accent2"/>
                </a:solidFill>
                <a:latin typeface="Calibri" panose="020F0502020204030204" pitchFamily="34" charset="0"/>
                <a:ea typeface="Calibri" panose="020F0502020204030204" pitchFamily="34" charset="0"/>
                <a:cs typeface="Calibri" panose="020F0502020204030204" pitchFamily="34" charset="0"/>
                <a:sym typeface="Arial"/>
                <a:hlinkClick r:id="rId5"/>
              </a:rPr>
              <a:t>https://github.com/cearense2804/Analise-de-Exportacoes-de-Vinho-Brasileiro</a:t>
            </a:r>
            <a:br>
              <a:rPr lang="pt-BR" sz="1400" b="0" i="0" u="none" strike="noStrike" cap="none" dirty="0">
                <a:solidFill>
                  <a:srgbClr val="000000"/>
                </a:solidFill>
                <a:latin typeface="Arial"/>
                <a:ea typeface="Arial"/>
                <a:cs typeface="Arial"/>
                <a:sym typeface="Arial"/>
              </a:rPr>
            </a:br>
            <a:br>
              <a:rPr lang="pt-BR" sz="1400" b="0" i="0" u="none" strike="noStrike" cap="none" dirty="0">
                <a:solidFill>
                  <a:srgbClr val="000000"/>
                </a:solidFill>
                <a:latin typeface="Arial"/>
                <a:ea typeface="Arial"/>
                <a:cs typeface="Arial"/>
                <a:sym typeface="Arial"/>
              </a:rPr>
            </a:br>
            <a:r>
              <a:rPr lang="pt-BR" sz="1400" b="0" i="0" u="none" strike="noStrike" cap="none" dirty="0" err="1">
                <a:solidFill>
                  <a:srgbClr val="000000"/>
                </a:solidFill>
                <a:latin typeface="Arial"/>
                <a:ea typeface="Arial"/>
                <a:cs typeface="Arial"/>
                <a:sym typeface="Arial"/>
              </a:rPr>
              <a:t>Github</a:t>
            </a:r>
            <a:r>
              <a:rPr lang="pt-BR" sz="1400" b="0" i="0" u="none" strike="noStrike" cap="none" dirty="0">
                <a:solidFill>
                  <a:srgbClr val="000000"/>
                </a:solidFill>
                <a:latin typeface="Arial"/>
                <a:ea typeface="Arial"/>
                <a:cs typeface="Arial"/>
                <a:sym typeface="Arial"/>
              </a:rPr>
              <a:t> com as informações do relatório:</a:t>
            </a:r>
          </a:p>
          <a:p>
            <a:pPr marL="0" marR="0" lvl="0" indent="0" algn="l" rtl="0">
              <a:lnSpc>
                <a:spcPct val="100000"/>
              </a:lnSpc>
              <a:spcBef>
                <a:spcPts val="0"/>
              </a:spcBef>
              <a:spcAft>
                <a:spcPts val="0"/>
              </a:spcAft>
              <a:buClr>
                <a:srgbClr val="000000"/>
              </a:buClr>
              <a:buSzPct val="100000"/>
              <a:buFont typeface="Arial"/>
              <a:buNone/>
            </a:pPr>
            <a:endParaRPr lang="pt-B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Wingdings" panose="05000000000000000000" pitchFamily="2" charset="2"/>
              <a:buChar char="ü"/>
            </a:pPr>
            <a:r>
              <a:rPr lang="pt-BR" dirty="0"/>
              <a:t>PPT com prints e análises realizadas no notebook e gráficos com o intuito de retirar insights;</a:t>
            </a:r>
          </a:p>
          <a:p>
            <a:pPr marL="285750" marR="0" lvl="0" indent="-285750" algn="l" rtl="0">
              <a:lnSpc>
                <a:spcPct val="100000"/>
              </a:lnSpc>
              <a:spcBef>
                <a:spcPts val="0"/>
              </a:spcBef>
              <a:spcAft>
                <a:spcPts val="0"/>
              </a:spcAft>
              <a:buClr>
                <a:srgbClr val="000000"/>
              </a:buClr>
              <a:buSzPct val="100000"/>
              <a:buFont typeface="Wingdings" panose="05000000000000000000" pitchFamily="2" charset="2"/>
              <a:buChar char="ü"/>
            </a:pPr>
            <a:endParaRPr lang="pt-BR" dirty="0"/>
          </a:p>
          <a:p>
            <a:pPr marL="285750" marR="0" lvl="0" indent="-285750" algn="l" rtl="0">
              <a:lnSpc>
                <a:spcPct val="100000"/>
              </a:lnSpc>
              <a:spcBef>
                <a:spcPts val="0"/>
              </a:spcBef>
              <a:spcAft>
                <a:spcPts val="0"/>
              </a:spcAft>
              <a:buClr>
                <a:srgbClr val="000000"/>
              </a:buClr>
              <a:buSzPct val="100000"/>
              <a:buFont typeface="Wingdings" panose="05000000000000000000" pitchFamily="2" charset="2"/>
              <a:buChar char="ü"/>
            </a:pPr>
            <a:r>
              <a:rPr lang="pt-BR" dirty="0"/>
              <a:t>Notebook desenvolvido em google </a:t>
            </a:r>
            <a:r>
              <a:rPr lang="pt-BR" dirty="0" err="1"/>
              <a:t>colab</a:t>
            </a:r>
            <a:r>
              <a:rPr lang="pt-BR" dirty="0"/>
              <a:t> em codificação </a:t>
            </a:r>
            <a:r>
              <a:rPr lang="pt-BR" dirty="0" err="1"/>
              <a:t>python</a:t>
            </a:r>
            <a:r>
              <a:rPr lang="pt-BR" dirty="0"/>
              <a:t>;</a:t>
            </a:r>
          </a:p>
          <a:p>
            <a:pPr marL="285750" marR="0" lvl="0" indent="-285750" algn="l" rtl="0">
              <a:lnSpc>
                <a:spcPct val="100000"/>
              </a:lnSpc>
              <a:spcBef>
                <a:spcPts val="0"/>
              </a:spcBef>
              <a:spcAft>
                <a:spcPts val="0"/>
              </a:spcAft>
              <a:buClr>
                <a:srgbClr val="000000"/>
              </a:buClr>
              <a:buSzPct val="100000"/>
              <a:buFont typeface="Wingdings" panose="05000000000000000000" pitchFamily="2" charset="2"/>
              <a:buChar char="ü"/>
            </a:pPr>
            <a:endParaRPr lang="pt-BR" dirty="0"/>
          </a:p>
          <a:p>
            <a:pPr marL="285750" marR="0" lvl="0" indent="-285750" algn="l" rtl="0">
              <a:lnSpc>
                <a:spcPct val="100000"/>
              </a:lnSpc>
              <a:spcBef>
                <a:spcPts val="0"/>
              </a:spcBef>
              <a:spcAft>
                <a:spcPts val="0"/>
              </a:spcAft>
              <a:buClr>
                <a:srgbClr val="000000"/>
              </a:buClr>
              <a:buSzPct val="100000"/>
              <a:buFont typeface="Wingdings" panose="05000000000000000000" pitchFamily="2" charset="2"/>
              <a:buChar char="ü"/>
            </a:pPr>
            <a:r>
              <a:rPr lang="pt-BR" dirty="0" err="1"/>
              <a:t>Database</a:t>
            </a:r>
            <a:r>
              <a:rPr lang="pt-BR" sz="1400" b="0" i="0" u="none" strike="noStrike" cap="none" dirty="0">
                <a:solidFill>
                  <a:srgbClr val="000000"/>
                </a:solidFill>
                <a:latin typeface="Arial"/>
                <a:ea typeface="Arial"/>
                <a:cs typeface="Arial"/>
                <a:sym typeface="Arial"/>
              </a:rPr>
              <a:t> extraída do site </a:t>
            </a:r>
            <a:r>
              <a:rPr lang="en-US" sz="1400" b="0" i="0" u="none" strike="noStrike" cap="none" dirty="0" err="1">
                <a:solidFill>
                  <a:srgbClr val="1F3864"/>
                </a:solidFill>
                <a:latin typeface="Calibri"/>
                <a:ea typeface="Calibri"/>
                <a:cs typeface="Calibri"/>
                <a:sym typeface="Calibri"/>
              </a:rPr>
              <a:t>Link:https</a:t>
            </a:r>
            <a:r>
              <a:rPr lang="en-US" sz="1400" b="0" i="0" u="none" strike="noStrike" cap="none" dirty="0">
                <a:solidFill>
                  <a:srgbClr val="1F3864"/>
                </a:solidFill>
                <a:latin typeface="Calibri"/>
                <a:ea typeface="Calibri"/>
                <a:cs typeface="Calibri"/>
                <a:sym typeface="Calibri"/>
              </a:rPr>
              <a:t>://www.oiv.int/what-we-do/data-discovery-report?oiv </a:t>
            </a:r>
            <a:r>
              <a:rPr lang="pt-BR" sz="1400" b="0" i="0" u="none" strike="noStrike" cap="none" dirty="0">
                <a:solidFill>
                  <a:srgbClr val="000000"/>
                </a:solidFill>
                <a:latin typeface="Arial"/>
                <a:ea typeface="Arial"/>
                <a:cs typeface="Arial"/>
                <a:sym typeface="Arial"/>
              </a:rPr>
              <a:t>(dados_2007_2021.csv)</a:t>
            </a:r>
          </a:p>
          <a:p>
            <a:pPr marL="285750" marR="0" lvl="0" indent="-285750" algn="l" rtl="0">
              <a:lnSpc>
                <a:spcPct val="100000"/>
              </a:lnSpc>
              <a:spcBef>
                <a:spcPts val="0"/>
              </a:spcBef>
              <a:spcAft>
                <a:spcPts val="0"/>
              </a:spcAft>
              <a:buClr>
                <a:srgbClr val="000000"/>
              </a:buClr>
              <a:buSzPct val="100000"/>
              <a:buFont typeface="Wingdings" panose="05000000000000000000" pitchFamily="2" charset="2"/>
              <a:buChar char="ü"/>
            </a:pPr>
            <a:endParaRPr lang="pt-BR" dirty="0"/>
          </a:p>
          <a:p>
            <a:pPr marL="285750" marR="0" lvl="0" indent="-285750" algn="l" rtl="0">
              <a:lnSpc>
                <a:spcPct val="100000"/>
              </a:lnSpc>
              <a:spcBef>
                <a:spcPts val="0"/>
              </a:spcBef>
              <a:spcAft>
                <a:spcPts val="0"/>
              </a:spcAft>
              <a:buClr>
                <a:srgbClr val="000000"/>
              </a:buClr>
              <a:buSzPct val="100000"/>
              <a:buFont typeface="Wingdings" panose="05000000000000000000" pitchFamily="2" charset="2"/>
              <a:buChar char="ü"/>
            </a:pPr>
            <a:r>
              <a:rPr lang="pt-BR" sz="1400" b="0" i="0" u="none" strike="noStrike" cap="none" dirty="0">
                <a:solidFill>
                  <a:srgbClr val="000000"/>
                </a:solidFill>
                <a:latin typeface="Arial"/>
                <a:ea typeface="Arial"/>
                <a:cs typeface="Arial"/>
                <a:sym typeface="Arial"/>
              </a:rPr>
              <a:t>Relatório de análise das exportações de vinho do Brasil.</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1600" b="0" i="0" u="none" strike="noStrike" cap="none" dirty="0">
              <a:solidFill>
                <a:srgbClr val="323F4F"/>
              </a:solidFill>
              <a:latin typeface="Calibri"/>
              <a:ea typeface="Calibri"/>
              <a:cs typeface="Calibri"/>
              <a:sym typeface="Calibri"/>
            </a:endParaRPr>
          </a:p>
        </p:txBody>
      </p:sp>
      <p:sp>
        <p:nvSpPr>
          <p:cNvPr id="3" name="Google Shape;371;p21">
            <a:extLst>
              <a:ext uri="{FF2B5EF4-FFF2-40B4-BE49-F238E27FC236}">
                <a16:creationId xmlns:a16="http://schemas.microsoft.com/office/drawing/2014/main" id="{A191AB37-83E5-AC29-C624-23F8B2D5A342}"/>
              </a:ext>
            </a:extLst>
          </p:cNvPr>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dirty="0">
                <a:solidFill>
                  <a:srgbClr val="222A35"/>
                </a:solidFill>
                <a:latin typeface="Calibri"/>
                <a:ea typeface="Calibri"/>
                <a:cs typeface="Calibri"/>
                <a:sym typeface="Calibri"/>
              </a:rPr>
              <a:t>5 - </a:t>
            </a:r>
            <a:r>
              <a:rPr lang="en-US" sz="4400" b="1" dirty="0" err="1">
                <a:solidFill>
                  <a:srgbClr val="222A35"/>
                </a:solidFill>
                <a:latin typeface="Calibri"/>
                <a:ea typeface="Calibri"/>
                <a:cs typeface="Calibri"/>
                <a:sym typeface="Calibri"/>
              </a:rPr>
              <a:t>Considerações</a:t>
            </a:r>
            <a:r>
              <a:rPr lang="en-US" sz="4400" b="1" dirty="0">
                <a:solidFill>
                  <a:srgbClr val="222A35"/>
                </a:solidFill>
                <a:latin typeface="Calibri"/>
                <a:ea typeface="Calibri"/>
                <a:cs typeface="Calibri"/>
                <a:sym typeface="Calibri"/>
              </a:rPr>
              <a:t> </a:t>
            </a:r>
            <a:r>
              <a:rPr lang="en-US" sz="4400" b="1" dirty="0" err="1">
                <a:solidFill>
                  <a:srgbClr val="222A35"/>
                </a:solidFill>
                <a:latin typeface="Calibri"/>
                <a:ea typeface="Calibri"/>
                <a:cs typeface="Calibri"/>
                <a:sym typeface="Calibri"/>
              </a:rPr>
              <a:t>finais</a:t>
            </a:r>
            <a:endParaRPr lang="en-US" sz="4400" b="1" dirty="0">
              <a:solidFill>
                <a:srgbClr val="222A35"/>
              </a:solidFill>
              <a:latin typeface="Calibri"/>
              <a:ea typeface="Calibri"/>
              <a:cs typeface="Calibri"/>
              <a:sym typeface="Calibri"/>
            </a:endParaRPr>
          </a:p>
        </p:txBody>
      </p:sp>
    </p:spTree>
    <p:extLst>
      <p:ext uri="{BB962C8B-B14F-4D97-AF65-F5344CB8AC3E}">
        <p14:creationId xmlns:p14="http://schemas.microsoft.com/office/powerpoint/2010/main" val="1317524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131"/>
        <p:cNvGrpSpPr/>
        <p:nvPr/>
      </p:nvGrpSpPr>
      <p:grpSpPr>
        <a:xfrm>
          <a:off x="0" y="0"/>
          <a:ext cx="0" cy="0"/>
          <a:chOff x="0" y="0"/>
          <a:chExt cx="0" cy="0"/>
        </a:xfrm>
      </p:grpSpPr>
      <p:sp>
        <p:nvSpPr>
          <p:cNvPr id="132" name="Google Shape;132;p5"/>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3" name="Google Shape;133;p5"/>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 name="Google Shape;134;p5"/>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135" name="Google Shape;135;p5"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234310" y="1223274"/>
            <a:ext cx="4286590" cy="4895006"/>
          </a:xfrm>
          <a:prstGeom prst="rect">
            <a:avLst/>
          </a:prstGeom>
          <a:noFill/>
          <a:ln>
            <a:noFill/>
          </a:ln>
        </p:spPr>
      </p:pic>
      <p:pic>
        <p:nvPicPr>
          <p:cNvPr id="136" name="Google Shape;136;p5"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137" name="Google Shape;137;p5"/>
          <p:cNvSpPr txBox="1"/>
          <p:nvPr/>
        </p:nvSpPr>
        <p:spPr>
          <a:xfrm>
            <a:off x="4563912" y="1340090"/>
            <a:ext cx="5910829" cy="92333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Salvando os dados extraídos do html em CSV na pasta do notebook e utilizando o index=False para retirar a indexação da base.</a:t>
            </a:r>
            <a:endParaRPr sz="1400" b="0" i="0" u="none" strike="noStrike" cap="none">
              <a:solidFill>
                <a:srgbClr val="000000"/>
              </a:solidFill>
              <a:latin typeface="Arial"/>
              <a:ea typeface="Arial"/>
              <a:cs typeface="Arial"/>
              <a:sym typeface="Arial"/>
            </a:endParaRPr>
          </a:p>
        </p:txBody>
      </p:sp>
      <p:pic>
        <p:nvPicPr>
          <p:cNvPr id="138" name="Google Shape;138;p5"/>
          <p:cNvPicPr preferRelativeResize="0"/>
          <p:nvPr/>
        </p:nvPicPr>
        <p:blipFill rotWithShape="1">
          <a:blip r:embed="rId6">
            <a:alphaModFix/>
          </a:blip>
          <a:srcRect/>
          <a:stretch/>
        </p:blipFill>
        <p:spPr>
          <a:xfrm>
            <a:off x="394721" y="1293958"/>
            <a:ext cx="4067743" cy="4753638"/>
          </a:xfrm>
          <a:prstGeom prst="rect">
            <a:avLst/>
          </a:prstGeom>
          <a:noFill/>
          <a:ln>
            <a:noFill/>
          </a:ln>
        </p:spPr>
      </p:pic>
      <p:pic>
        <p:nvPicPr>
          <p:cNvPr id="139" name="Google Shape;139;p5"/>
          <p:cNvPicPr preferRelativeResize="0"/>
          <p:nvPr/>
        </p:nvPicPr>
        <p:blipFill rotWithShape="1">
          <a:blip r:embed="rId7">
            <a:alphaModFix/>
          </a:blip>
          <a:srcRect/>
          <a:stretch/>
        </p:blipFill>
        <p:spPr>
          <a:xfrm>
            <a:off x="6557686" y="2437494"/>
            <a:ext cx="3734321" cy="3172268"/>
          </a:xfrm>
          <a:prstGeom prst="rect">
            <a:avLst/>
          </a:prstGeom>
          <a:noFill/>
          <a:ln>
            <a:noFill/>
          </a:ln>
        </p:spPr>
      </p:pic>
      <p:sp>
        <p:nvSpPr>
          <p:cNvPr id="140" name="Google Shape;140;p5"/>
          <p:cNvSpPr txBox="1"/>
          <p:nvPr/>
        </p:nvSpPr>
        <p:spPr>
          <a:xfrm>
            <a:off x="5316683" y="5771893"/>
            <a:ext cx="6660600" cy="6465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Agrupando todos as listas de dados e depois usando a função ‘concat’ para concatenar todas as bases a fim de tornar-se um consolidado.</a:t>
            </a:r>
            <a:endParaRPr sz="1400" b="0" i="0" u="none" strike="noStrike" cap="none">
              <a:solidFill>
                <a:srgbClr val="000000"/>
              </a:solidFill>
              <a:latin typeface="Arial"/>
              <a:ea typeface="Arial"/>
              <a:cs typeface="Arial"/>
              <a:sym typeface="Arial"/>
            </a:endParaRPr>
          </a:p>
        </p:txBody>
      </p:sp>
      <p:sp>
        <p:nvSpPr>
          <p:cNvPr id="2" name="Google Shape;248;p12">
            <a:extLst>
              <a:ext uri="{FF2B5EF4-FFF2-40B4-BE49-F238E27FC236}">
                <a16:creationId xmlns:a16="http://schemas.microsoft.com/office/drawing/2014/main" id="{97598379-AEF1-0BAB-909C-56AE247F16B3}"/>
              </a:ext>
            </a:extLst>
          </p:cNvPr>
          <p:cNvSpPr txBox="1"/>
          <p:nvPr/>
        </p:nvSpPr>
        <p:spPr>
          <a:xfrm>
            <a:off x="1048099" y="839040"/>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da base </a:t>
            </a:r>
            <a:r>
              <a:rPr lang="en-US" sz="1800" b="1" dirty="0" err="1">
                <a:solidFill>
                  <a:srgbClr val="C55A11"/>
                </a:solidFill>
                <a:latin typeface="Calibri"/>
                <a:ea typeface="Calibri"/>
                <a:cs typeface="Calibri"/>
                <a:sym typeface="Calibri"/>
              </a:rPr>
              <a:t>Embrapa</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146"/>
        <p:cNvGrpSpPr/>
        <p:nvPr/>
      </p:nvGrpSpPr>
      <p:grpSpPr>
        <a:xfrm>
          <a:off x="0" y="0"/>
          <a:ext cx="0" cy="0"/>
          <a:chOff x="0" y="0"/>
          <a:chExt cx="0" cy="0"/>
        </a:xfrm>
      </p:grpSpPr>
      <p:sp>
        <p:nvSpPr>
          <p:cNvPr id="147" name="Google Shape;147;p6"/>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6"/>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 name="Google Shape;149;p6"/>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150" name="Google Shape;150;p6"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234310" y="1223274"/>
            <a:ext cx="4286590" cy="4895006"/>
          </a:xfrm>
          <a:prstGeom prst="rect">
            <a:avLst/>
          </a:prstGeom>
          <a:noFill/>
          <a:ln>
            <a:noFill/>
          </a:ln>
        </p:spPr>
      </p:pic>
      <p:pic>
        <p:nvPicPr>
          <p:cNvPr id="151" name="Google Shape;151;p6"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152" name="Google Shape;152;p6"/>
          <p:cNvSpPr txBox="1"/>
          <p:nvPr/>
        </p:nvSpPr>
        <p:spPr>
          <a:xfrm>
            <a:off x="4563912" y="2458926"/>
            <a:ext cx="591082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Criando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uma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coluna</a:t>
            </a:r>
            <a:r>
              <a:rPr lang="en-US" sz="1800" b="0" i="0" u="none" strike="noStrike" cap="none" dirty="0">
                <a:solidFill>
                  <a:srgbClr val="323F4F"/>
                </a:solidFill>
                <a:latin typeface="Calibri"/>
                <a:ea typeface="Calibri"/>
                <a:cs typeface="Calibri"/>
                <a:sym typeface="Calibri"/>
              </a:rPr>
              <a:t> com o </a:t>
            </a:r>
            <a:r>
              <a:rPr lang="en-US" sz="1800" b="0" i="0" u="none" strike="noStrike" cap="none" dirty="0" err="1">
                <a:solidFill>
                  <a:srgbClr val="323F4F"/>
                </a:solidFill>
                <a:latin typeface="Calibri"/>
                <a:ea typeface="Calibri"/>
                <a:cs typeface="Calibri"/>
                <a:sym typeface="Calibri"/>
              </a:rPr>
              <a:t>nome</a:t>
            </a:r>
            <a:r>
              <a:rPr lang="en-US" sz="1800" b="0" i="0" u="none" strike="noStrike" cap="none" dirty="0">
                <a:solidFill>
                  <a:srgbClr val="323F4F"/>
                </a:solidFill>
                <a:latin typeface="Calibri"/>
                <a:ea typeface="Calibri"/>
                <a:cs typeface="Calibri"/>
                <a:sym typeface="Calibri"/>
              </a:rPr>
              <a:t> Ano e </a:t>
            </a:r>
            <a:r>
              <a:rPr lang="en-US" sz="1800" b="0" i="0" u="none" strike="noStrike" cap="none" dirty="0" err="1">
                <a:solidFill>
                  <a:srgbClr val="323F4F"/>
                </a:solidFill>
                <a:latin typeface="Calibri"/>
                <a:ea typeface="Calibri"/>
                <a:cs typeface="Calibri"/>
                <a:sym typeface="Calibri"/>
              </a:rPr>
              <a:t>atribuindo</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ela</a:t>
            </a:r>
            <a:r>
              <a:rPr lang="en-US" sz="1800" b="0" i="0" u="none" strike="noStrike" cap="none" dirty="0">
                <a:solidFill>
                  <a:srgbClr val="323F4F"/>
                </a:solidFill>
                <a:latin typeface="Calibri"/>
                <a:ea typeface="Calibri"/>
                <a:cs typeface="Calibri"/>
                <a:sym typeface="Calibri"/>
              </a:rPr>
              <a:t> o </a:t>
            </a:r>
            <a:r>
              <a:rPr lang="en-US" sz="1800" b="0" i="0" u="none" strike="noStrike" cap="none" dirty="0" err="1">
                <a:solidFill>
                  <a:srgbClr val="323F4F"/>
                </a:solidFill>
                <a:latin typeface="Calibri"/>
                <a:ea typeface="Calibri"/>
                <a:cs typeface="Calibri"/>
                <a:sym typeface="Calibri"/>
              </a:rPr>
              <a:t>ano</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err="1">
                <a:solidFill>
                  <a:srgbClr val="323F4F"/>
                </a:solidFill>
                <a:latin typeface="Calibri"/>
                <a:ea typeface="Calibri"/>
                <a:cs typeface="Calibri"/>
                <a:sym typeface="Calibri"/>
              </a:rPr>
              <a:t>cada</a:t>
            </a:r>
            <a:r>
              <a:rPr lang="en-US" sz="1800" b="0" i="0" u="none" strike="noStrike" cap="none" dirty="0">
                <a:solidFill>
                  <a:srgbClr val="323F4F"/>
                </a:solidFill>
                <a:latin typeface="Calibri"/>
                <a:ea typeface="Calibri"/>
                <a:cs typeface="Calibri"/>
                <a:sym typeface="Calibri"/>
              </a:rPr>
              <a:t> base </a:t>
            </a:r>
            <a:r>
              <a:rPr lang="en-US" sz="1800" dirty="0" err="1">
                <a:solidFill>
                  <a:srgbClr val="323F4F"/>
                </a:solidFill>
                <a:latin typeface="Calibri"/>
                <a:ea typeface="Calibri"/>
                <a:cs typeface="Calibri"/>
                <a:sym typeface="Calibri"/>
              </a:rPr>
              <a:t>importada</a:t>
            </a:r>
            <a:r>
              <a:rPr lang="en-US" sz="1800" b="0" i="0" u="none" strike="noStrike" cap="none" dirty="0">
                <a:solidFill>
                  <a:srgbClr val="323F4F"/>
                </a:solidFill>
                <a:latin typeface="Calibri"/>
                <a:ea typeface="Calibri"/>
                <a:cs typeface="Calibri"/>
                <a:sym typeface="Calibri"/>
              </a:rPr>
              <a:t> do site.</a:t>
            </a:r>
            <a:endParaRPr sz="1400" b="0" i="0" u="none" strike="noStrike" cap="none" dirty="0">
              <a:solidFill>
                <a:srgbClr val="000000"/>
              </a:solidFill>
              <a:latin typeface="Arial"/>
              <a:ea typeface="Arial"/>
              <a:cs typeface="Arial"/>
              <a:sym typeface="Arial"/>
            </a:endParaRPr>
          </a:p>
        </p:txBody>
      </p:sp>
      <p:sp>
        <p:nvSpPr>
          <p:cNvPr id="155" name="Google Shape;155;p6"/>
          <p:cNvSpPr txBox="1"/>
          <p:nvPr/>
        </p:nvSpPr>
        <p:spPr>
          <a:xfrm>
            <a:off x="1728331" y="5476457"/>
            <a:ext cx="865354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Removendo e substituindo caracteres e pontos para converter tipos de dados das colunas, “ . ” para “ , ”  e “ –  “  para “ 0 ” .</a:t>
            </a:r>
            <a:endParaRPr sz="1400" b="0" i="0" u="none" strike="noStrike" cap="none">
              <a:solidFill>
                <a:srgbClr val="000000"/>
              </a:solidFill>
              <a:latin typeface="Arial"/>
              <a:ea typeface="Arial"/>
              <a:cs typeface="Arial"/>
              <a:sym typeface="Arial"/>
            </a:endParaRPr>
          </a:p>
        </p:txBody>
      </p:sp>
      <p:pic>
        <p:nvPicPr>
          <p:cNvPr id="156" name="Google Shape;156;p6"/>
          <p:cNvPicPr preferRelativeResize="0"/>
          <p:nvPr/>
        </p:nvPicPr>
        <p:blipFill rotWithShape="1">
          <a:blip r:embed="rId6">
            <a:alphaModFix/>
          </a:blip>
          <a:srcRect/>
          <a:stretch/>
        </p:blipFill>
        <p:spPr>
          <a:xfrm>
            <a:off x="1728331" y="4883697"/>
            <a:ext cx="8468907" cy="409632"/>
          </a:xfrm>
          <a:prstGeom prst="rect">
            <a:avLst/>
          </a:prstGeom>
          <a:noFill/>
          <a:ln>
            <a:noFill/>
          </a:ln>
        </p:spPr>
      </p:pic>
      <p:pic>
        <p:nvPicPr>
          <p:cNvPr id="157" name="Google Shape;157;p6"/>
          <p:cNvPicPr preferRelativeResize="0"/>
          <p:nvPr/>
        </p:nvPicPr>
        <p:blipFill rotWithShape="1">
          <a:blip r:embed="rId7">
            <a:alphaModFix/>
          </a:blip>
          <a:srcRect/>
          <a:stretch/>
        </p:blipFill>
        <p:spPr>
          <a:xfrm>
            <a:off x="1992017" y="1376959"/>
            <a:ext cx="2133898" cy="2810267"/>
          </a:xfrm>
          <a:prstGeom prst="rect">
            <a:avLst/>
          </a:prstGeom>
          <a:noFill/>
          <a:ln>
            <a:noFill/>
          </a:ln>
        </p:spPr>
      </p:pic>
      <p:sp>
        <p:nvSpPr>
          <p:cNvPr id="2" name="Google Shape;248;p12">
            <a:extLst>
              <a:ext uri="{FF2B5EF4-FFF2-40B4-BE49-F238E27FC236}">
                <a16:creationId xmlns:a16="http://schemas.microsoft.com/office/drawing/2014/main" id="{143979C5-990F-EB3C-6CE1-E3CD45CD1718}"/>
              </a:ext>
            </a:extLst>
          </p:cNvPr>
          <p:cNvSpPr txBox="1"/>
          <p:nvPr/>
        </p:nvSpPr>
        <p:spPr>
          <a:xfrm>
            <a:off x="1048099" y="839040"/>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da base </a:t>
            </a:r>
            <a:r>
              <a:rPr lang="en-US" sz="1800" b="1" dirty="0" err="1">
                <a:solidFill>
                  <a:srgbClr val="C55A11"/>
                </a:solidFill>
                <a:latin typeface="Calibri"/>
                <a:ea typeface="Calibri"/>
                <a:cs typeface="Calibri"/>
                <a:sym typeface="Calibri"/>
              </a:rPr>
              <a:t>Embrapa</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161"/>
        <p:cNvGrpSpPr/>
        <p:nvPr/>
      </p:nvGrpSpPr>
      <p:grpSpPr>
        <a:xfrm>
          <a:off x="0" y="0"/>
          <a:ext cx="0" cy="0"/>
          <a:chOff x="0" y="0"/>
          <a:chExt cx="0" cy="0"/>
        </a:xfrm>
      </p:grpSpPr>
      <p:sp>
        <p:nvSpPr>
          <p:cNvPr id="162" name="Google Shape;162;p7"/>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3" name="Google Shape;163;p7"/>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 name="Google Shape;164;p7"/>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165" name="Google Shape;165;p7"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234310" y="1223274"/>
            <a:ext cx="4286590" cy="4895006"/>
          </a:xfrm>
          <a:prstGeom prst="rect">
            <a:avLst/>
          </a:prstGeom>
          <a:noFill/>
          <a:ln>
            <a:noFill/>
          </a:ln>
        </p:spPr>
      </p:pic>
      <p:pic>
        <p:nvPicPr>
          <p:cNvPr id="166" name="Google Shape;166;p7"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pic>
        <p:nvPicPr>
          <p:cNvPr id="167" name="Google Shape;167;p7"/>
          <p:cNvPicPr preferRelativeResize="0"/>
          <p:nvPr/>
        </p:nvPicPr>
        <p:blipFill rotWithShape="1">
          <a:blip r:embed="rId6">
            <a:alphaModFix/>
          </a:blip>
          <a:srcRect/>
          <a:stretch/>
        </p:blipFill>
        <p:spPr>
          <a:xfrm>
            <a:off x="1517091" y="1623626"/>
            <a:ext cx="8297433" cy="447737"/>
          </a:xfrm>
          <a:prstGeom prst="rect">
            <a:avLst/>
          </a:prstGeom>
          <a:noFill/>
          <a:ln>
            <a:noFill/>
          </a:ln>
        </p:spPr>
      </p:pic>
      <p:sp>
        <p:nvSpPr>
          <p:cNvPr id="168" name="Google Shape;168;p7"/>
          <p:cNvSpPr txBox="1"/>
          <p:nvPr/>
        </p:nvSpPr>
        <p:spPr>
          <a:xfrm>
            <a:off x="1332453" y="2273909"/>
            <a:ext cx="865354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Realizando o tratamento dos valores Strings para numéricos. Usamos a função dowcast para converter o número em float. </a:t>
            </a:r>
            <a:endParaRPr sz="1400" b="0" i="0" u="none" strike="noStrike" cap="none">
              <a:solidFill>
                <a:srgbClr val="000000"/>
              </a:solidFill>
              <a:latin typeface="Arial"/>
              <a:ea typeface="Arial"/>
              <a:cs typeface="Arial"/>
              <a:sym typeface="Arial"/>
            </a:endParaRPr>
          </a:p>
        </p:txBody>
      </p:sp>
      <p:pic>
        <p:nvPicPr>
          <p:cNvPr id="169" name="Google Shape;169;p7"/>
          <p:cNvPicPr preferRelativeResize="0"/>
          <p:nvPr/>
        </p:nvPicPr>
        <p:blipFill rotWithShape="1">
          <a:blip r:embed="rId7">
            <a:alphaModFix/>
          </a:blip>
          <a:srcRect/>
          <a:stretch/>
        </p:blipFill>
        <p:spPr>
          <a:xfrm>
            <a:off x="1517091" y="3224813"/>
            <a:ext cx="8087854" cy="238158"/>
          </a:xfrm>
          <a:prstGeom prst="rect">
            <a:avLst/>
          </a:prstGeom>
          <a:noFill/>
          <a:ln>
            <a:noFill/>
          </a:ln>
        </p:spPr>
      </p:pic>
      <p:sp>
        <p:nvSpPr>
          <p:cNvPr id="170" name="Google Shape;170;p7"/>
          <p:cNvSpPr txBox="1"/>
          <p:nvPr/>
        </p:nvSpPr>
        <p:spPr>
          <a:xfrm>
            <a:off x="1424771" y="3487571"/>
            <a:ext cx="865354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Agregando valores as colunas e somando números usando a função GROUP BY que soma através de uma variável. Neste caso “ Países ”.</a:t>
            </a:r>
            <a:endParaRPr sz="1400" b="0" i="0" u="none" strike="noStrike" cap="none">
              <a:solidFill>
                <a:srgbClr val="000000"/>
              </a:solidFill>
              <a:latin typeface="Arial"/>
              <a:ea typeface="Arial"/>
              <a:cs typeface="Arial"/>
              <a:sym typeface="Arial"/>
            </a:endParaRPr>
          </a:p>
        </p:txBody>
      </p:sp>
      <p:pic>
        <p:nvPicPr>
          <p:cNvPr id="171" name="Google Shape;171;p7"/>
          <p:cNvPicPr preferRelativeResize="0"/>
          <p:nvPr/>
        </p:nvPicPr>
        <p:blipFill rotWithShape="1">
          <a:blip r:embed="rId8">
            <a:alphaModFix/>
          </a:blip>
          <a:srcRect/>
          <a:stretch/>
        </p:blipFill>
        <p:spPr>
          <a:xfrm>
            <a:off x="1517091" y="4339177"/>
            <a:ext cx="3620005" cy="323895"/>
          </a:xfrm>
          <a:prstGeom prst="rect">
            <a:avLst/>
          </a:prstGeom>
          <a:noFill/>
          <a:ln>
            <a:noFill/>
          </a:ln>
        </p:spPr>
      </p:pic>
      <p:sp>
        <p:nvSpPr>
          <p:cNvPr id="172" name="Google Shape;172;p7"/>
          <p:cNvSpPr txBox="1"/>
          <p:nvPr/>
        </p:nvSpPr>
        <p:spPr>
          <a:xfrm>
            <a:off x="5319214" y="4293740"/>
            <a:ext cx="347138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Resetando a indexação da lista.</a:t>
            </a:r>
            <a:endParaRPr sz="1400" b="0" i="0" u="none" strike="noStrike" cap="none">
              <a:solidFill>
                <a:srgbClr val="000000"/>
              </a:solidFill>
              <a:latin typeface="Arial"/>
              <a:ea typeface="Arial"/>
              <a:cs typeface="Arial"/>
              <a:sym typeface="Arial"/>
            </a:endParaRPr>
          </a:p>
        </p:txBody>
      </p:sp>
      <p:pic>
        <p:nvPicPr>
          <p:cNvPr id="175" name="Google Shape;175;p7"/>
          <p:cNvPicPr preferRelativeResize="0"/>
          <p:nvPr/>
        </p:nvPicPr>
        <p:blipFill rotWithShape="1">
          <a:blip r:embed="rId9">
            <a:alphaModFix/>
          </a:blip>
          <a:srcRect/>
          <a:stretch/>
        </p:blipFill>
        <p:spPr>
          <a:xfrm>
            <a:off x="2553453" y="5101005"/>
            <a:ext cx="3905795" cy="266737"/>
          </a:xfrm>
          <a:prstGeom prst="rect">
            <a:avLst/>
          </a:prstGeom>
          <a:noFill/>
          <a:ln>
            <a:noFill/>
          </a:ln>
        </p:spPr>
      </p:pic>
      <p:sp>
        <p:nvSpPr>
          <p:cNvPr id="176" name="Google Shape;176;p7"/>
          <p:cNvSpPr txBox="1"/>
          <p:nvPr/>
        </p:nvSpPr>
        <p:spPr>
          <a:xfrm>
            <a:off x="6780546" y="5049707"/>
            <a:ext cx="441733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Retirando a indexação da lista através da função drop().</a:t>
            </a:r>
            <a:endParaRPr sz="1400" b="0" i="0" u="none" strike="noStrike" cap="none">
              <a:solidFill>
                <a:srgbClr val="000000"/>
              </a:solidFill>
              <a:latin typeface="Arial"/>
              <a:ea typeface="Arial"/>
              <a:cs typeface="Arial"/>
              <a:sym typeface="Arial"/>
            </a:endParaRPr>
          </a:p>
        </p:txBody>
      </p:sp>
      <p:sp>
        <p:nvSpPr>
          <p:cNvPr id="2" name="Google Shape;248;p12">
            <a:extLst>
              <a:ext uri="{FF2B5EF4-FFF2-40B4-BE49-F238E27FC236}">
                <a16:creationId xmlns:a16="http://schemas.microsoft.com/office/drawing/2014/main" id="{B9DA897A-48B0-D038-B9E3-B0ACD973258A}"/>
              </a:ext>
            </a:extLst>
          </p:cNvPr>
          <p:cNvSpPr txBox="1"/>
          <p:nvPr/>
        </p:nvSpPr>
        <p:spPr>
          <a:xfrm>
            <a:off x="1048099" y="839040"/>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da base </a:t>
            </a:r>
            <a:r>
              <a:rPr lang="en-US" sz="1800" b="1" dirty="0" err="1">
                <a:solidFill>
                  <a:srgbClr val="C55A11"/>
                </a:solidFill>
                <a:latin typeface="Calibri"/>
                <a:ea typeface="Calibri"/>
                <a:cs typeface="Calibri"/>
                <a:sym typeface="Calibri"/>
              </a:rPr>
              <a:t>Embrapa</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180"/>
        <p:cNvGrpSpPr/>
        <p:nvPr/>
      </p:nvGrpSpPr>
      <p:grpSpPr>
        <a:xfrm>
          <a:off x="0" y="0"/>
          <a:ext cx="0" cy="0"/>
          <a:chOff x="0" y="0"/>
          <a:chExt cx="0" cy="0"/>
        </a:xfrm>
      </p:grpSpPr>
      <p:sp>
        <p:nvSpPr>
          <p:cNvPr id="181" name="Google Shape;181;p8"/>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2" name="Google Shape;182;p8"/>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 name="Google Shape;183;p8"/>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184" name="Google Shape;184;p8"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234310" y="1223274"/>
            <a:ext cx="4286590" cy="4895006"/>
          </a:xfrm>
          <a:prstGeom prst="rect">
            <a:avLst/>
          </a:prstGeom>
          <a:noFill/>
          <a:ln>
            <a:noFill/>
          </a:ln>
        </p:spPr>
      </p:pic>
      <p:pic>
        <p:nvPicPr>
          <p:cNvPr id="185" name="Google Shape;185;p8"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pic>
        <p:nvPicPr>
          <p:cNvPr id="186" name="Google Shape;186;p8"/>
          <p:cNvPicPr preferRelativeResize="0"/>
          <p:nvPr/>
        </p:nvPicPr>
        <p:blipFill rotWithShape="1">
          <a:blip r:embed="rId6">
            <a:alphaModFix/>
          </a:blip>
          <a:srcRect/>
          <a:stretch/>
        </p:blipFill>
        <p:spPr>
          <a:xfrm>
            <a:off x="1004417" y="1800587"/>
            <a:ext cx="3982006" cy="257211"/>
          </a:xfrm>
          <a:prstGeom prst="rect">
            <a:avLst/>
          </a:prstGeom>
          <a:noFill/>
          <a:ln>
            <a:noFill/>
          </a:ln>
        </p:spPr>
      </p:pic>
      <p:sp>
        <p:nvSpPr>
          <p:cNvPr id="187" name="Google Shape;187;p8"/>
          <p:cNvSpPr txBox="1"/>
          <p:nvPr/>
        </p:nvSpPr>
        <p:spPr>
          <a:xfrm>
            <a:off x="5400639" y="1477421"/>
            <a:ext cx="484276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Criando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uma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coluna</a:t>
            </a:r>
            <a:r>
              <a:rPr lang="en-US" sz="1800" b="0" i="0" u="none" strike="noStrike" cap="none" dirty="0">
                <a:solidFill>
                  <a:srgbClr val="323F4F"/>
                </a:solidFill>
                <a:latin typeface="Calibri"/>
                <a:ea typeface="Calibri"/>
                <a:cs typeface="Calibri"/>
                <a:sym typeface="Calibri"/>
              </a:rPr>
              <a:t> País </a:t>
            </a:r>
            <a:r>
              <a:rPr lang="en-US" sz="1800" b="0" i="0" u="none" strike="noStrike" cap="none" dirty="0" err="1">
                <a:solidFill>
                  <a:srgbClr val="323F4F"/>
                </a:solidFill>
                <a:latin typeface="Calibri"/>
                <a:ea typeface="Calibri"/>
                <a:cs typeface="Calibri"/>
                <a:sym typeface="Calibri"/>
              </a:rPr>
              <a:t>Origem</a:t>
            </a:r>
            <a:r>
              <a:rPr lang="en-US" sz="1800" b="0" i="0" u="none" strike="noStrike" cap="none" dirty="0">
                <a:solidFill>
                  <a:srgbClr val="323F4F"/>
                </a:solidFill>
                <a:latin typeface="Calibri"/>
                <a:ea typeface="Calibri"/>
                <a:cs typeface="Calibri"/>
                <a:sym typeface="Calibri"/>
              </a:rPr>
              <a:t> e </a:t>
            </a:r>
            <a:r>
              <a:rPr lang="en-US" sz="1800" b="0" i="0" u="none" strike="noStrike" cap="none" dirty="0" err="1">
                <a:solidFill>
                  <a:srgbClr val="323F4F"/>
                </a:solidFill>
                <a:latin typeface="Calibri"/>
                <a:ea typeface="Calibri"/>
                <a:cs typeface="Calibri"/>
                <a:sym typeface="Calibri"/>
              </a:rPr>
              <a:t>atribuindo</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ela</a:t>
            </a:r>
            <a:r>
              <a:rPr lang="en-US" sz="1800" b="0" i="0" u="none" strike="noStrike" cap="none" dirty="0">
                <a:solidFill>
                  <a:srgbClr val="323F4F"/>
                </a:solidFill>
                <a:latin typeface="Calibri"/>
                <a:ea typeface="Calibri"/>
                <a:cs typeface="Calibri"/>
                <a:sym typeface="Calibri"/>
              </a:rPr>
              <a:t> a string “</a:t>
            </a:r>
            <a:r>
              <a:rPr lang="en-US" sz="1800" b="0" i="0" u="none" strike="noStrike" cap="none" dirty="0" err="1">
                <a:solidFill>
                  <a:srgbClr val="323F4F"/>
                </a:solidFill>
                <a:latin typeface="Calibri"/>
                <a:ea typeface="Calibri"/>
                <a:cs typeface="Calibri"/>
                <a:sym typeface="Calibri"/>
              </a:rPr>
              <a:t>Brasil</a:t>
            </a:r>
            <a:r>
              <a:rPr lang="en-US" sz="1800" b="0" i="0" u="none" strike="noStrike" cap="none" dirty="0">
                <a:solidFill>
                  <a:srgbClr val="323F4F"/>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p:txBody>
      </p:sp>
      <p:pic>
        <p:nvPicPr>
          <p:cNvPr id="190" name="Google Shape;190;p8"/>
          <p:cNvPicPr preferRelativeResize="0"/>
          <p:nvPr/>
        </p:nvPicPr>
        <p:blipFill rotWithShape="1">
          <a:blip r:embed="rId7">
            <a:alphaModFix/>
          </a:blip>
          <a:srcRect/>
          <a:stretch/>
        </p:blipFill>
        <p:spPr>
          <a:xfrm>
            <a:off x="671100" y="3141892"/>
            <a:ext cx="5106113" cy="2238687"/>
          </a:xfrm>
          <a:prstGeom prst="rect">
            <a:avLst/>
          </a:prstGeom>
          <a:noFill/>
          <a:ln>
            <a:noFill/>
          </a:ln>
        </p:spPr>
      </p:pic>
      <p:sp>
        <p:nvSpPr>
          <p:cNvPr id="191" name="Google Shape;191;p8"/>
          <p:cNvSpPr txBox="1"/>
          <p:nvPr/>
        </p:nvSpPr>
        <p:spPr>
          <a:xfrm>
            <a:off x="6229217" y="3625907"/>
            <a:ext cx="4842766"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A função tail() ajuda a verificar rapidamente como estão os dados trazendo uma amostra da tabela, neste caso mostrando País Origem, País destino, Quantidade(L), Valor (US$) e Ano.</a:t>
            </a:r>
            <a:endParaRPr sz="1400" b="0" i="0" u="none" strike="noStrike" cap="none">
              <a:solidFill>
                <a:srgbClr val="000000"/>
              </a:solidFill>
              <a:latin typeface="Arial"/>
              <a:ea typeface="Arial"/>
              <a:cs typeface="Arial"/>
              <a:sym typeface="Arial"/>
            </a:endParaRPr>
          </a:p>
        </p:txBody>
      </p:sp>
      <p:sp>
        <p:nvSpPr>
          <p:cNvPr id="2" name="Google Shape;248;p12">
            <a:extLst>
              <a:ext uri="{FF2B5EF4-FFF2-40B4-BE49-F238E27FC236}">
                <a16:creationId xmlns:a16="http://schemas.microsoft.com/office/drawing/2014/main" id="{8CCD9800-41D0-5446-DFD7-B58CFC17CB65}"/>
              </a:ext>
            </a:extLst>
          </p:cNvPr>
          <p:cNvSpPr txBox="1"/>
          <p:nvPr/>
        </p:nvSpPr>
        <p:spPr>
          <a:xfrm>
            <a:off x="1048099" y="839040"/>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da base </a:t>
            </a:r>
            <a:r>
              <a:rPr lang="en-US" sz="1800" b="1" dirty="0" err="1">
                <a:solidFill>
                  <a:srgbClr val="C55A11"/>
                </a:solidFill>
                <a:latin typeface="Calibri"/>
                <a:ea typeface="Calibri"/>
                <a:cs typeface="Calibri"/>
                <a:sym typeface="Calibri"/>
              </a:rPr>
              <a:t>Embrapa</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195"/>
        <p:cNvGrpSpPr/>
        <p:nvPr/>
      </p:nvGrpSpPr>
      <p:grpSpPr>
        <a:xfrm>
          <a:off x="0" y="0"/>
          <a:ext cx="0" cy="0"/>
          <a:chOff x="0" y="0"/>
          <a:chExt cx="0" cy="0"/>
        </a:xfrm>
      </p:grpSpPr>
      <p:sp>
        <p:nvSpPr>
          <p:cNvPr id="196" name="Google Shape;196;p9"/>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 name="Google Shape;197;p9"/>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8" name="Google Shape;198;p9"/>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199" name="Google Shape;199;p9"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234310" y="1223274"/>
            <a:ext cx="4286590" cy="4895006"/>
          </a:xfrm>
          <a:prstGeom prst="rect">
            <a:avLst/>
          </a:prstGeom>
          <a:noFill/>
          <a:ln>
            <a:noFill/>
          </a:ln>
        </p:spPr>
      </p:pic>
      <p:pic>
        <p:nvPicPr>
          <p:cNvPr id="200" name="Google Shape;200;p9"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pic>
        <p:nvPicPr>
          <p:cNvPr id="201" name="Google Shape;201;p9"/>
          <p:cNvPicPr preferRelativeResize="0"/>
          <p:nvPr/>
        </p:nvPicPr>
        <p:blipFill rotWithShape="1">
          <a:blip r:embed="rId6">
            <a:alphaModFix/>
          </a:blip>
          <a:srcRect/>
          <a:stretch/>
        </p:blipFill>
        <p:spPr>
          <a:xfrm>
            <a:off x="772945" y="4678042"/>
            <a:ext cx="5953956" cy="200053"/>
          </a:xfrm>
          <a:prstGeom prst="rect">
            <a:avLst/>
          </a:prstGeom>
          <a:noFill/>
          <a:ln>
            <a:noFill/>
          </a:ln>
        </p:spPr>
      </p:pic>
      <p:sp>
        <p:nvSpPr>
          <p:cNvPr id="202" name="Google Shape;202;p9"/>
          <p:cNvSpPr txBox="1"/>
          <p:nvPr/>
        </p:nvSpPr>
        <p:spPr>
          <a:xfrm>
            <a:off x="772950" y="5074731"/>
            <a:ext cx="4842900" cy="1200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Realizando a função de filtro para colocar a o operador diferente de (!=) total para realizar a extração da linha total, pois em cada base extraída do html havia um total. </a:t>
            </a:r>
            <a:endParaRPr sz="1400" b="0" i="0" u="none" strike="noStrike" cap="none">
              <a:solidFill>
                <a:srgbClr val="000000"/>
              </a:solidFill>
              <a:latin typeface="Arial"/>
              <a:ea typeface="Arial"/>
              <a:cs typeface="Arial"/>
              <a:sym typeface="Arial"/>
            </a:endParaRPr>
          </a:p>
        </p:txBody>
      </p:sp>
      <p:pic>
        <p:nvPicPr>
          <p:cNvPr id="203" name="Google Shape;203;p9"/>
          <p:cNvPicPr preferRelativeResize="0"/>
          <p:nvPr/>
        </p:nvPicPr>
        <p:blipFill rotWithShape="1">
          <a:blip r:embed="rId7">
            <a:alphaModFix/>
          </a:blip>
          <a:srcRect/>
          <a:stretch/>
        </p:blipFill>
        <p:spPr>
          <a:xfrm>
            <a:off x="5990311" y="5010044"/>
            <a:ext cx="5038684" cy="1329953"/>
          </a:xfrm>
          <a:prstGeom prst="rect">
            <a:avLst/>
          </a:prstGeom>
          <a:noFill/>
          <a:ln>
            <a:noFill/>
          </a:ln>
        </p:spPr>
      </p:pic>
      <p:sp>
        <p:nvSpPr>
          <p:cNvPr id="204" name="Google Shape;204;p9"/>
          <p:cNvSpPr/>
          <p:nvPr/>
        </p:nvSpPr>
        <p:spPr>
          <a:xfrm>
            <a:off x="6618937" y="5525759"/>
            <a:ext cx="3410114" cy="136396"/>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9"/>
          <p:cNvSpPr/>
          <p:nvPr/>
        </p:nvSpPr>
        <p:spPr>
          <a:xfrm>
            <a:off x="5990311" y="4984356"/>
            <a:ext cx="5038684" cy="1329953"/>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8" name="Google Shape;208;p9"/>
          <p:cNvPicPr preferRelativeResize="0"/>
          <p:nvPr/>
        </p:nvPicPr>
        <p:blipFill rotWithShape="1">
          <a:blip r:embed="rId8">
            <a:alphaModFix/>
          </a:blip>
          <a:srcRect/>
          <a:stretch/>
        </p:blipFill>
        <p:spPr>
          <a:xfrm>
            <a:off x="1484156" y="1797280"/>
            <a:ext cx="8954750" cy="1409897"/>
          </a:xfrm>
          <a:prstGeom prst="rect">
            <a:avLst/>
          </a:prstGeom>
          <a:noFill/>
          <a:ln>
            <a:noFill/>
          </a:ln>
        </p:spPr>
      </p:pic>
      <p:sp>
        <p:nvSpPr>
          <p:cNvPr id="209" name="Google Shape;209;p9"/>
          <p:cNvSpPr txBox="1"/>
          <p:nvPr/>
        </p:nvSpPr>
        <p:spPr>
          <a:xfrm>
            <a:off x="1737074" y="3383888"/>
            <a:ext cx="8448900" cy="6465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Realizando o tratamento dos dados da coluna País destino, pois observamos que havia linhas que mostravam valores de Países porém com nomes parecidos.</a:t>
            </a:r>
            <a:endParaRPr sz="1400" b="0" i="0" u="none" strike="noStrike" cap="none">
              <a:solidFill>
                <a:srgbClr val="000000"/>
              </a:solidFill>
              <a:latin typeface="Arial"/>
              <a:ea typeface="Arial"/>
              <a:cs typeface="Arial"/>
              <a:sym typeface="Arial"/>
            </a:endParaRPr>
          </a:p>
        </p:txBody>
      </p:sp>
      <p:sp>
        <p:nvSpPr>
          <p:cNvPr id="2" name="Google Shape;248;p12">
            <a:extLst>
              <a:ext uri="{FF2B5EF4-FFF2-40B4-BE49-F238E27FC236}">
                <a16:creationId xmlns:a16="http://schemas.microsoft.com/office/drawing/2014/main" id="{E21ECF18-1EEE-1D85-40EC-5B17980D58CF}"/>
              </a:ext>
            </a:extLst>
          </p:cNvPr>
          <p:cNvSpPr txBox="1"/>
          <p:nvPr/>
        </p:nvSpPr>
        <p:spPr>
          <a:xfrm>
            <a:off x="1048099" y="839040"/>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da base </a:t>
            </a:r>
            <a:r>
              <a:rPr lang="en-US" sz="1800" b="1" dirty="0" err="1">
                <a:solidFill>
                  <a:srgbClr val="C55A11"/>
                </a:solidFill>
                <a:latin typeface="Calibri"/>
                <a:ea typeface="Calibri"/>
                <a:cs typeface="Calibri"/>
                <a:sym typeface="Calibri"/>
              </a:rPr>
              <a:t>Embrapa</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3559</Words>
  <Application>Microsoft Office PowerPoint</Application>
  <PresentationFormat>Widescreen</PresentationFormat>
  <Paragraphs>189</Paragraphs>
  <Slides>43</Slides>
  <Notes>43</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43</vt:i4>
      </vt:variant>
    </vt:vector>
  </HeadingPairs>
  <TitlesOfParts>
    <vt:vector size="47" baseType="lpstr">
      <vt:lpstr>Arial</vt:lpstr>
      <vt:lpstr>Calibri</vt:lpstr>
      <vt:lpstr>Wingdings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Rafael Mauricio</dc:creator>
  <cp:lastModifiedBy>Rafael Mauricio</cp:lastModifiedBy>
  <cp:revision>1</cp:revision>
  <dcterms:created xsi:type="dcterms:W3CDTF">2023-10-17T03:50:51Z</dcterms:created>
  <dcterms:modified xsi:type="dcterms:W3CDTF">2023-10-30T01:01:34Z</dcterms:modified>
</cp:coreProperties>
</file>